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309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97" r:id="rId12"/>
    <p:sldId id="278" r:id="rId13"/>
    <p:sldId id="290" r:id="rId14"/>
    <p:sldId id="291" r:id="rId15"/>
    <p:sldId id="281" r:id="rId16"/>
    <p:sldId id="284" r:id="rId17"/>
    <p:sldId id="282" r:id="rId18"/>
    <p:sldId id="283" r:id="rId19"/>
    <p:sldId id="293" r:id="rId20"/>
    <p:sldId id="279" r:id="rId21"/>
    <p:sldId id="280" r:id="rId22"/>
    <p:sldId id="271" r:id="rId23"/>
    <p:sldId id="273" r:id="rId24"/>
    <p:sldId id="306" r:id="rId25"/>
    <p:sldId id="307" r:id="rId26"/>
    <p:sldId id="308" r:id="rId27"/>
    <p:sldId id="299" r:id="rId28"/>
    <p:sldId id="301" r:id="rId29"/>
    <p:sldId id="294" r:id="rId30"/>
    <p:sldId id="295" r:id="rId31"/>
    <p:sldId id="296" r:id="rId32"/>
    <p:sldId id="303" r:id="rId33"/>
    <p:sldId id="304" r:id="rId34"/>
    <p:sldId id="310" r:id="rId3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Xeerarka La Soosaaray</c:v>
                </c:pt>
                <c:pt idx="1">
                  <c:v>Xeerarka Wali Maqan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 formatCode="0%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FFA-4AE8-867C-AEB117CEA7A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Xeerarka La Soosaaray</c:v>
                </c:pt>
                <c:pt idx="1">
                  <c:v>Xeerarka Wali Maqan</c:v>
                </c:pt>
              </c:strCache>
            </c:strRef>
          </c:cat>
          <c:val>
            <c:numRef>
              <c:f>Sheet1!$C$2:$C$3</c:f>
              <c:numCache>
                <c:formatCode>0%</c:formatCode>
                <c:ptCount val="2"/>
                <c:pt idx="1">
                  <c:v>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FFA-4AE8-867C-AEB117CEA7A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Xeerarka La Soosaaray</c:v>
                </c:pt>
                <c:pt idx="1">
                  <c:v>Xeerarka Wali Maqan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</c:numCache>
            </c:numRef>
          </c:val>
          <c:extLst>
            <c:ext xmlns:c16="http://schemas.microsoft.com/office/drawing/2014/chart" uri="{C3380CC4-5D6E-409C-BE32-E72D297353CC}">
              <c16:uniqueId val="{00000002-7FFA-4AE8-867C-AEB117CEA7A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339048672"/>
        <c:axId val="1339043776"/>
      </c:barChart>
      <c:catAx>
        <c:axId val="13390486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39043776"/>
        <c:crosses val="autoZero"/>
        <c:auto val="1"/>
        <c:lblAlgn val="ctr"/>
        <c:lblOffset val="100"/>
        <c:noMultiLvlLbl val="0"/>
      </c:catAx>
      <c:valAx>
        <c:axId val="133904377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390486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Bayaanada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Addi-Ababa</c:v>
                </c:pt>
                <c:pt idx="1">
                  <c:v>Oromada</c:v>
                </c:pt>
                <c:pt idx="2">
                  <c:v>Soomaalida</c:v>
                </c:pt>
                <c:pt idx="3">
                  <c:v>Federaalka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74</c:v>
                </c:pt>
                <c:pt idx="1">
                  <c:v>241</c:v>
                </c:pt>
                <c:pt idx="2">
                  <c:v>234</c:v>
                </c:pt>
                <c:pt idx="3">
                  <c:v>1287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7AE-49EB-AFB9-3D56E57C41C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X.Nidaam.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Addi-Ababa</c:v>
                </c:pt>
                <c:pt idx="1">
                  <c:v>Oromada</c:v>
                </c:pt>
                <c:pt idx="2">
                  <c:v>Soomaalida</c:v>
                </c:pt>
                <c:pt idx="3">
                  <c:v>Federaalka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141</c:v>
                </c:pt>
                <c:pt idx="1">
                  <c:v>168</c:v>
                </c:pt>
                <c:pt idx="2">
                  <c:v>36</c:v>
                </c:pt>
                <c:pt idx="3">
                  <c:v>531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7AE-49EB-AFB9-3D56E57C41C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Awaamiirta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Addi-Ababa</c:v>
                </c:pt>
                <c:pt idx="1">
                  <c:v>Oromada</c:v>
                </c:pt>
                <c:pt idx="2">
                  <c:v>Soomaalida</c:v>
                </c:pt>
                <c:pt idx="3">
                  <c:v>Federaalka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98</c:v>
                </c:pt>
                <c:pt idx="1">
                  <c:v>2</c:v>
                </c:pt>
                <c:pt idx="2">
                  <c:v>28</c:v>
                </c:pt>
                <c:pt idx="3">
                  <c:v>941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7AE-49EB-AFB9-3D56E57C41C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302590432"/>
        <c:axId val="1302592608"/>
      </c:barChart>
      <c:catAx>
        <c:axId val="13025904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02592608"/>
        <c:crosses val="autoZero"/>
        <c:auto val="1"/>
        <c:lblAlgn val="ctr"/>
        <c:lblOffset val="100"/>
        <c:noMultiLvlLbl val="0"/>
      </c:catAx>
      <c:valAx>
        <c:axId val="130259260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025904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2010-2015</c:v>
                </c:pt>
                <c:pt idx="1">
                  <c:v>2005-2009</c:v>
                </c:pt>
                <c:pt idx="2">
                  <c:v>2000-2004</c:v>
                </c:pt>
                <c:pt idx="3">
                  <c:v>1995-1999</c:v>
                </c:pt>
                <c:pt idx="4">
                  <c:v>1993-1997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00-EBA8-47BB-AFDB-6737AECBAA1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2010-2015</c:v>
                </c:pt>
                <c:pt idx="1">
                  <c:v>2005-2009</c:v>
                </c:pt>
                <c:pt idx="2">
                  <c:v>2000-2004</c:v>
                </c:pt>
                <c:pt idx="3">
                  <c:v>1995-1999</c:v>
                </c:pt>
                <c:pt idx="4">
                  <c:v>1993-1997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61</c:v>
                </c:pt>
                <c:pt idx="1">
                  <c:v>55</c:v>
                </c:pt>
                <c:pt idx="2">
                  <c:v>61</c:v>
                </c:pt>
                <c:pt idx="3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BA8-47BB-AFDB-6737AECBAA18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2010-2015</c:v>
                </c:pt>
                <c:pt idx="1">
                  <c:v>2005-2009</c:v>
                </c:pt>
                <c:pt idx="2">
                  <c:v>2000-2004</c:v>
                </c:pt>
                <c:pt idx="3">
                  <c:v>1995-1999</c:v>
                </c:pt>
                <c:pt idx="4">
                  <c:v>1993-1997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02-EBA8-47BB-AFDB-6737AECBAA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302582816"/>
        <c:axId val="1302583904"/>
      </c:barChart>
      <c:catAx>
        <c:axId val="13025828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02583904"/>
        <c:crosses val="autoZero"/>
        <c:auto val="1"/>
        <c:lblAlgn val="ctr"/>
        <c:lblOffset val="100"/>
        <c:noMultiLvlLbl val="0"/>
      </c:catAx>
      <c:valAx>
        <c:axId val="13025839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025828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308C822-7699-4579-88A1-5EB74DA7182C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</dgm:pt>
    <dgm:pt modelId="{A8664606-B3DA-469A-9DAD-2C26D5A87ADE}">
      <dgm:prSet phldrT="[Text]" custT="1"/>
      <dgm:spPr/>
      <dgm:t>
        <a:bodyPr/>
        <a:lstStyle/>
        <a:p>
          <a:r>
            <a:rPr lang="en-US" sz="2000"/>
            <a:t>Baarlamaan</a:t>
          </a:r>
        </a:p>
      </dgm:t>
    </dgm:pt>
    <dgm:pt modelId="{1855FA16-F452-472D-BC0C-197142CF6CF0}" type="parTrans" cxnId="{91932945-BF64-43FF-B217-BA7B493B31D5}">
      <dgm:prSet/>
      <dgm:spPr/>
      <dgm:t>
        <a:bodyPr/>
        <a:lstStyle/>
        <a:p>
          <a:endParaRPr lang="en-US"/>
        </a:p>
      </dgm:t>
    </dgm:pt>
    <dgm:pt modelId="{4BD17AB7-5D56-4B74-A0A9-C6D945FED182}" type="sibTrans" cxnId="{91932945-BF64-43FF-B217-BA7B493B31D5}">
      <dgm:prSet/>
      <dgm:spPr/>
      <dgm:t>
        <a:bodyPr/>
        <a:lstStyle/>
        <a:p>
          <a:endParaRPr lang="en-US"/>
        </a:p>
      </dgm:t>
    </dgm:pt>
    <dgm:pt modelId="{AF2A376A-4EE9-47D7-9C52-98D10CBC9401}">
      <dgm:prSet phldrT="[Text]"/>
      <dgm:spPr/>
      <dgm:t>
        <a:bodyPr/>
        <a:lstStyle/>
        <a:p>
          <a:r>
            <a:rPr lang="en-US" dirty="0" err="1"/>
            <a:t>Fulinta</a:t>
          </a:r>
          <a:r>
            <a:rPr lang="en-US" dirty="0"/>
            <a:t>/</a:t>
          </a:r>
          <a:r>
            <a:rPr lang="en-US" dirty="0" err="1"/>
            <a:t>Madaxwaynaha</a:t>
          </a:r>
          <a:endParaRPr lang="en-US" dirty="0"/>
        </a:p>
      </dgm:t>
    </dgm:pt>
    <dgm:pt modelId="{90CB1C68-B22D-4EC2-8B70-0EBEED717896}" type="parTrans" cxnId="{C3B0CE94-0D4D-4DFF-AC01-BB44C18D1C46}">
      <dgm:prSet/>
      <dgm:spPr/>
      <dgm:t>
        <a:bodyPr/>
        <a:lstStyle/>
        <a:p>
          <a:endParaRPr lang="en-US"/>
        </a:p>
      </dgm:t>
    </dgm:pt>
    <dgm:pt modelId="{F31DE6B3-A53C-4B82-91E6-FBC4D98F9DFC}" type="sibTrans" cxnId="{C3B0CE94-0D4D-4DFF-AC01-BB44C18D1C46}">
      <dgm:prSet/>
      <dgm:spPr/>
      <dgm:t>
        <a:bodyPr/>
        <a:lstStyle/>
        <a:p>
          <a:endParaRPr lang="en-US"/>
        </a:p>
      </dgm:t>
    </dgm:pt>
    <dgm:pt modelId="{ABFFC59A-83F0-4569-A6FF-D95941CFFA1A}">
      <dgm:prSet phldrT="[Text]"/>
      <dgm:spPr/>
      <dgm:t>
        <a:bodyPr/>
        <a:lstStyle/>
        <a:p>
          <a:r>
            <a:rPr lang="en-US"/>
            <a:t>Cadaalada</a:t>
          </a:r>
        </a:p>
      </dgm:t>
    </dgm:pt>
    <dgm:pt modelId="{AB45EC55-23E5-488D-849E-FD3767D02E38}" type="parTrans" cxnId="{1ABB28B0-ACD7-4D25-8161-E7B87E4EBC25}">
      <dgm:prSet/>
      <dgm:spPr/>
      <dgm:t>
        <a:bodyPr/>
        <a:lstStyle/>
        <a:p>
          <a:endParaRPr lang="en-US"/>
        </a:p>
      </dgm:t>
    </dgm:pt>
    <dgm:pt modelId="{1E56FAEE-D198-4E14-9FC5-1BA52D7A54B9}" type="sibTrans" cxnId="{1ABB28B0-ACD7-4D25-8161-E7B87E4EBC25}">
      <dgm:prSet/>
      <dgm:spPr/>
      <dgm:t>
        <a:bodyPr/>
        <a:lstStyle/>
        <a:p>
          <a:endParaRPr lang="en-US"/>
        </a:p>
      </dgm:t>
    </dgm:pt>
    <dgm:pt modelId="{767678C5-8913-46B3-A0BF-BBC50ED602BB}" type="pres">
      <dgm:prSet presAssocID="{2308C822-7699-4579-88A1-5EB74DA7182C}" presName="Name0" presStyleCnt="0">
        <dgm:presLayoutVars>
          <dgm:dir/>
          <dgm:animLvl val="lvl"/>
          <dgm:resizeHandles val="exact"/>
        </dgm:presLayoutVars>
      </dgm:prSet>
      <dgm:spPr/>
    </dgm:pt>
    <dgm:pt modelId="{8D4DBCAF-8A6D-45EF-99AC-CD7B7F98EA11}" type="pres">
      <dgm:prSet presAssocID="{A8664606-B3DA-469A-9DAD-2C26D5A87ADE}" presName="Name8" presStyleCnt="0"/>
      <dgm:spPr/>
    </dgm:pt>
    <dgm:pt modelId="{29281568-8956-4760-BAE6-13F97E024812}" type="pres">
      <dgm:prSet presAssocID="{A8664606-B3DA-469A-9DAD-2C26D5A87ADE}" presName="level" presStyleLbl="node1" presStyleIdx="0" presStyleCnt="3">
        <dgm:presLayoutVars>
          <dgm:chMax val="1"/>
          <dgm:bulletEnabled val="1"/>
        </dgm:presLayoutVars>
      </dgm:prSet>
      <dgm:spPr/>
    </dgm:pt>
    <dgm:pt modelId="{1E97B6A5-1CBC-4B0E-9C7A-639CA1FDE68C}" type="pres">
      <dgm:prSet presAssocID="{A8664606-B3DA-469A-9DAD-2C26D5A87ADE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14520085-EFD8-4210-B116-767F286F6204}" type="pres">
      <dgm:prSet presAssocID="{AF2A376A-4EE9-47D7-9C52-98D10CBC9401}" presName="Name8" presStyleCnt="0"/>
      <dgm:spPr/>
    </dgm:pt>
    <dgm:pt modelId="{D8D049D0-94FE-4DEC-996F-4B28992F4958}" type="pres">
      <dgm:prSet presAssocID="{AF2A376A-4EE9-47D7-9C52-98D10CBC9401}" presName="level" presStyleLbl="node1" presStyleIdx="1" presStyleCnt="3">
        <dgm:presLayoutVars>
          <dgm:chMax val="1"/>
          <dgm:bulletEnabled val="1"/>
        </dgm:presLayoutVars>
      </dgm:prSet>
      <dgm:spPr/>
    </dgm:pt>
    <dgm:pt modelId="{723974D8-9155-473D-B950-F5180A5E60E2}" type="pres">
      <dgm:prSet presAssocID="{AF2A376A-4EE9-47D7-9C52-98D10CBC9401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520569B9-7103-44F8-97BF-3ECE00812C52}" type="pres">
      <dgm:prSet presAssocID="{ABFFC59A-83F0-4569-A6FF-D95941CFFA1A}" presName="Name8" presStyleCnt="0"/>
      <dgm:spPr/>
    </dgm:pt>
    <dgm:pt modelId="{56650CD8-9F68-484E-B4EB-87F68CBFF5E5}" type="pres">
      <dgm:prSet presAssocID="{ABFFC59A-83F0-4569-A6FF-D95941CFFA1A}" presName="level" presStyleLbl="node1" presStyleIdx="2" presStyleCnt="3">
        <dgm:presLayoutVars>
          <dgm:chMax val="1"/>
          <dgm:bulletEnabled val="1"/>
        </dgm:presLayoutVars>
      </dgm:prSet>
      <dgm:spPr/>
    </dgm:pt>
    <dgm:pt modelId="{DFC297BF-BEF5-407B-97BE-B49BB92C137F}" type="pres">
      <dgm:prSet presAssocID="{ABFFC59A-83F0-4569-A6FF-D95941CFFA1A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7D2D3A03-11D7-4D88-89FC-003742766254}" type="presOf" srcId="{AF2A376A-4EE9-47D7-9C52-98D10CBC9401}" destId="{D8D049D0-94FE-4DEC-996F-4B28992F4958}" srcOrd="0" destOrd="0" presId="urn:microsoft.com/office/officeart/2005/8/layout/pyramid1"/>
    <dgm:cxn modelId="{CE42440C-B286-4182-A7B8-F2D251BBE8AF}" type="presOf" srcId="{ABFFC59A-83F0-4569-A6FF-D95941CFFA1A}" destId="{56650CD8-9F68-484E-B4EB-87F68CBFF5E5}" srcOrd="0" destOrd="0" presId="urn:microsoft.com/office/officeart/2005/8/layout/pyramid1"/>
    <dgm:cxn modelId="{D3619A3E-B2B1-46EF-9144-6109C29FDE4B}" type="presOf" srcId="{ABFFC59A-83F0-4569-A6FF-D95941CFFA1A}" destId="{DFC297BF-BEF5-407B-97BE-B49BB92C137F}" srcOrd="1" destOrd="0" presId="urn:microsoft.com/office/officeart/2005/8/layout/pyramid1"/>
    <dgm:cxn modelId="{6CD44961-5493-431F-B5AD-040B736768EF}" type="presOf" srcId="{2308C822-7699-4579-88A1-5EB74DA7182C}" destId="{767678C5-8913-46B3-A0BF-BBC50ED602BB}" srcOrd="0" destOrd="0" presId="urn:microsoft.com/office/officeart/2005/8/layout/pyramid1"/>
    <dgm:cxn modelId="{91932945-BF64-43FF-B217-BA7B493B31D5}" srcId="{2308C822-7699-4579-88A1-5EB74DA7182C}" destId="{A8664606-B3DA-469A-9DAD-2C26D5A87ADE}" srcOrd="0" destOrd="0" parTransId="{1855FA16-F452-472D-BC0C-197142CF6CF0}" sibTransId="{4BD17AB7-5D56-4B74-A0A9-C6D945FED182}"/>
    <dgm:cxn modelId="{DDEA746E-55D7-4F4E-9C56-86D61F426DBA}" type="presOf" srcId="{A8664606-B3DA-469A-9DAD-2C26D5A87ADE}" destId="{29281568-8956-4760-BAE6-13F97E024812}" srcOrd="0" destOrd="0" presId="urn:microsoft.com/office/officeart/2005/8/layout/pyramid1"/>
    <dgm:cxn modelId="{30483679-C2DF-4EA5-9ABF-A3F682D7B2BA}" type="presOf" srcId="{A8664606-B3DA-469A-9DAD-2C26D5A87ADE}" destId="{1E97B6A5-1CBC-4B0E-9C7A-639CA1FDE68C}" srcOrd="1" destOrd="0" presId="urn:microsoft.com/office/officeart/2005/8/layout/pyramid1"/>
    <dgm:cxn modelId="{F69DA75A-A07F-46FB-894E-4DDE38F30FCD}" type="presOf" srcId="{AF2A376A-4EE9-47D7-9C52-98D10CBC9401}" destId="{723974D8-9155-473D-B950-F5180A5E60E2}" srcOrd="1" destOrd="0" presId="urn:microsoft.com/office/officeart/2005/8/layout/pyramid1"/>
    <dgm:cxn modelId="{C3B0CE94-0D4D-4DFF-AC01-BB44C18D1C46}" srcId="{2308C822-7699-4579-88A1-5EB74DA7182C}" destId="{AF2A376A-4EE9-47D7-9C52-98D10CBC9401}" srcOrd="1" destOrd="0" parTransId="{90CB1C68-B22D-4EC2-8B70-0EBEED717896}" sibTransId="{F31DE6B3-A53C-4B82-91E6-FBC4D98F9DFC}"/>
    <dgm:cxn modelId="{1ABB28B0-ACD7-4D25-8161-E7B87E4EBC25}" srcId="{2308C822-7699-4579-88A1-5EB74DA7182C}" destId="{ABFFC59A-83F0-4569-A6FF-D95941CFFA1A}" srcOrd="2" destOrd="0" parTransId="{AB45EC55-23E5-488D-849E-FD3767D02E38}" sibTransId="{1E56FAEE-D198-4E14-9FC5-1BA52D7A54B9}"/>
    <dgm:cxn modelId="{59985A0D-6C96-4A57-B1FC-DFBCC0C1D3B6}" type="presParOf" srcId="{767678C5-8913-46B3-A0BF-BBC50ED602BB}" destId="{8D4DBCAF-8A6D-45EF-99AC-CD7B7F98EA11}" srcOrd="0" destOrd="0" presId="urn:microsoft.com/office/officeart/2005/8/layout/pyramid1"/>
    <dgm:cxn modelId="{3D87082D-BC89-4199-B5EF-9563BF526B26}" type="presParOf" srcId="{8D4DBCAF-8A6D-45EF-99AC-CD7B7F98EA11}" destId="{29281568-8956-4760-BAE6-13F97E024812}" srcOrd="0" destOrd="0" presId="urn:microsoft.com/office/officeart/2005/8/layout/pyramid1"/>
    <dgm:cxn modelId="{FF3F2E46-8011-4B42-9180-7848472914EE}" type="presParOf" srcId="{8D4DBCAF-8A6D-45EF-99AC-CD7B7F98EA11}" destId="{1E97B6A5-1CBC-4B0E-9C7A-639CA1FDE68C}" srcOrd="1" destOrd="0" presId="urn:microsoft.com/office/officeart/2005/8/layout/pyramid1"/>
    <dgm:cxn modelId="{6329BC8F-661D-4D0A-8D75-45A5462300FC}" type="presParOf" srcId="{767678C5-8913-46B3-A0BF-BBC50ED602BB}" destId="{14520085-EFD8-4210-B116-767F286F6204}" srcOrd="1" destOrd="0" presId="urn:microsoft.com/office/officeart/2005/8/layout/pyramid1"/>
    <dgm:cxn modelId="{C4476A73-106F-4F21-BF34-B97A36D35C01}" type="presParOf" srcId="{14520085-EFD8-4210-B116-767F286F6204}" destId="{D8D049D0-94FE-4DEC-996F-4B28992F4958}" srcOrd="0" destOrd="0" presId="urn:microsoft.com/office/officeart/2005/8/layout/pyramid1"/>
    <dgm:cxn modelId="{818632B6-F7B6-41B4-92B8-601BAF4E2BA2}" type="presParOf" srcId="{14520085-EFD8-4210-B116-767F286F6204}" destId="{723974D8-9155-473D-B950-F5180A5E60E2}" srcOrd="1" destOrd="0" presId="urn:microsoft.com/office/officeart/2005/8/layout/pyramid1"/>
    <dgm:cxn modelId="{B107AFF2-2699-4227-A16F-78A6CD5826CD}" type="presParOf" srcId="{767678C5-8913-46B3-A0BF-BBC50ED602BB}" destId="{520569B9-7103-44F8-97BF-3ECE00812C52}" srcOrd="2" destOrd="0" presId="urn:microsoft.com/office/officeart/2005/8/layout/pyramid1"/>
    <dgm:cxn modelId="{035C4D8F-D6ED-4BFD-9816-C921C11930C5}" type="presParOf" srcId="{520569B9-7103-44F8-97BF-3ECE00812C52}" destId="{56650CD8-9F68-484E-B4EB-87F68CBFF5E5}" srcOrd="0" destOrd="0" presId="urn:microsoft.com/office/officeart/2005/8/layout/pyramid1"/>
    <dgm:cxn modelId="{5DF14977-BC7E-4D54-ACF8-D5D5FB891B07}" type="presParOf" srcId="{520569B9-7103-44F8-97BF-3ECE00812C52}" destId="{DFC297BF-BEF5-407B-97BE-B49BB92C137F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FF55BC5-7C5B-4EBF-9E35-76001321510A}" type="doc">
      <dgm:prSet loTypeId="urn:microsoft.com/office/officeart/2008/layout/AlternatingHexagon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485E400-581C-464F-A2D8-6A738D7E2DD2}">
      <dgm:prSet phldrT="[Text]"/>
      <dgm:spPr/>
      <dgm:t>
        <a:bodyPr/>
        <a:lstStyle/>
        <a:p>
          <a:r>
            <a:rPr lang="en-US" dirty="0" err="1"/>
            <a:t>Xoolaha</a:t>
          </a:r>
          <a:endParaRPr lang="en-US" dirty="0"/>
        </a:p>
      </dgm:t>
    </dgm:pt>
    <dgm:pt modelId="{330890BE-0840-4F23-89D2-39D54188E168}" type="parTrans" cxnId="{59918091-F38F-4EE3-9651-A971C8C16AAF}">
      <dgm:prSet/>
      <dgm:spPr/>
      <dgm:t>
        <a:bodyPr/>
        <a:lstStyle/>
        <a:p>
          <a:endParaRPr lang="en-US"/>
        </a:p>
      </dgm:t>
    </dgm:pt>
    <dgm:pt modelId="{10730B2C-F3C5-4663-B974-2643B344E81A}" type="sibTrans" cxnId="{59918091-F38F-4EE3-9651-A971C8C16AAF}">
      <dgm:prSet/>
      <dgm:spPr/>
      <dgm:t>
        <a:bodyPr/>
        <a:lstStyle/>
        <a:p>
          <a:r>
            <a:rPr lang="en-US" dirty="0" err="1"/>
            <a:t>Beeraha</a:t>
          </a:r>
          <a:endParaRPr lang="en-US" dirty="0"/>
        </a:p>
      </dgm:t>
    </dgm:pt>
    <dgm:pt modelId="{082E215C-E1DB-4417-9F65-851A7CB3DF58}">
      <dgm:prSet phldrT="[Text]"/>
      <dgm:spPr/>
      <dgm:t>
        <a:bodyPr/>
        <a:lstStyle/>
        <a:p>
          <a:r>
            <a:rPr lang="en-US" dirty="0"/>
            <a:t>I</a:t>
          </a:r>
        </a:p>
      </dgm:t>
    </dgm:pt>
    <dgm:pt modelId="{E50560AA-1194-4713-ABAF-BD6786F96F8D}" type="parTrans" cxnId="{EC1BC23A-F636-4AF3-BD9B-046825ECAEE9}">
      <dgm:prSet/>
      <dgm:spPr/>
      <dgm:t>
        <a:bodyPr/>
        <a:lstStyle/>
        <a:p>
          <a:endParaRPr lang="en-US"/>
        </a:p>
      </dgm:t>
    </dgm:pt>
    <dgm:pt modelId="{A4C63A22-CC9B-4860-8774-9B909DACE8D8}" type="sibTrans" cxnId="{EC1BC23A-F636-4AF3-BD9B-046825ECAEE9}">
      <dgm:prSet/>
      <dgm:spPr/>
      <dgm:t>
        <a:bodyPr/>
        <a:lstStyle/>
        <a:p>
          <a:endParaRPr lang="en-US"/>
        </a:p>
      </dgm:t>
    </dgm:pt>
    <dgm:pt modelId="{4D7A6EFB-F801-42AA-AA98-E149A8A11646}">
      <dgm:prSet phldrT="[Text]"/>
      <dgm:spPr/>
      <dgm:t>
        <a:bodyPr/>
        <a:lstStyle/>
        <a:p>
          <a:r>
            <a:rPr lang="en-US" dirty="0" err="1"/>
            <a:t>Maalgalinta</a:t>
          </a:r>
          <a:endParaRPr lang="en-US" dirty="0"/>
        </a:p>
      </dgm:t>
    </dgm:pt>
    <dgm:pt modelId="{4656021B-F097-4202-B677-8D6F42F656B8}" type="parTrans" cxnId="{757FC5E6-10DA-418E-981C-1B0E07DB6131}">
      <dgm:prSet/>
      <dgm:spPr/>
      <dgm:t>
        <a:bodyPr/>
        <a:lstStyle/>
        <a:p>
          <a:endParaRPr lang="en-US"/>
        </a:p>
      </dgm:t>
    </dgm:pt>
    <dgm:pt modelId="{01224BDA-72BA-4460-A34B-1C0191A2B574}" type="sibTrans" cxnId="{757FC5E6-10DA-418E-981C-1B0E07DB6131}">
      <dgm:prSet/>
      <dgm:spPr/>
      <dgm:t>
        <a:bodyPr/>
        <a:lstStyle/>
        <a:p>
          <a:r>
            <a:rPr lang="en-US" dirty="0" err="1"/>
            <a:t>Ganacsiga</a:t>
          </a:r>
          <a:endParaRPr lang="en-US" dirty="0"/>
        </a:p>
      </dgm:t>
    </dgm:pt>
    <dgm:pt modelId="{E7BFC72D-2C2F-40BA-86E2-D059A72AA73A}">
      <dgm:prSet phldrT="[Text]"/>
      <dgm:spPr/>
      <dgm:t>
        <a:bodyPr/>
        <a:lstStyle/>
        <a:p>
          <a:r>
            <a:rPr lang="en-US"/>
            <a:t>Magaalooyinka</a:t>
          </a:r>
          <a:endParaRPr lang="en-US" dirty="0"/>
        </a:p>
      </dgm:t>
    </dgm:pt>
    <dgm:pt modelId="{133E5DD2-6B99-4F33-B295-D860FD597CF6}" type="parTrans" cxnId="{139E9E47-F6BB-4F08-A9DE-4D488FFE0412}">
      <dgm:prSet/>
      <dgm:spPr/>
      <dgm:t>
        <a:bodyPr/>
        <a:lstStyle/>
        <a:p>
          <a:endParaRPr lang="en-US"/>
        </a:p>
      </dgm:t>
    </dgm:pt>
    <dgm:pt modelId="{C71546EF-0098-4DD1-A60E-1B41C6D0253D}" type="sibTrans" cxnId="{139E9E47-F6BB-4F08-A9DE-4D488FFE0412}">
      <dgm:prSet/>
      <dgm:spPr/>
      <dgm:t>
        <a:bodyPr/>
        <a:lstStyle/>
        <a:p>
          <a:endParaRPr lang="en-US"/>
        </a:p>
      </dgm:t>
    </dgm:pt>
    <dgm:pt modelId="{9CE4F73A-637B-4CCB-A44F-9E5EECE2B720}">
      <dgm:prSet phldrT="[Text]"/>
      <dgm:spPr/>
      <dgm:t>
        <a:bodyPr/>
        <a:lstStyle/>
        <a:p>
          <a:r>
            <a:rPr lang="en-US" dirty="0" err="1"/>
            <a:t>Dalxiiska</a:t>
          </a:r>
          <a:endParaRPr lang="en-US" dirty="0"/>
        </a:p>
      </dgm:t>
    </dgm:pt>
    <dgm:pt modelId="{AA4CA0F6-2C20-40DC-9A9D-77BAA0DF91FE}" type="parTrans" cxnId="{06740700-9748-45AA-96B4-D930F407ACA9}">
      <dgm:prSet/>
      <dgm:spPr/>
      <dgm:t>
        <a:bodyPr/>
        <a:lstStyle/>
        <a:p>
          <a:endParaRPr lang="en-US"/>
        </a:p>
      </dgm:t>
    </dgm:pt>
    <dgm:pt modelId="{1E2CEC19-F270-4CEB-99D9-ED9F9A9F2782}" type="sibTrans" cxnId="{06740700-9748-45AA-96B4-D930F407ACA9}">
      <dgm:prSet/>
      <dgm:spPr/>
      <dgm:t>
        <a:bodyPr/>
        <a:lstStyle/>
        <a:p>
          <a:r>
            <a:rPr lang="en-US"/>
            <a:t>Maalgalinta</a:t>
          </a:r>
          <a:endParaRPr lang="en-US" dirty="0"/>
        </a:p>
      </dgm:t>
    </dgm:pt>
    <dgm:pt modelId="{A5044E06-E87E-4D6D-9433-1B9F1118EE3D}">
      <dgm:prSet phldrT="[Text]" phldr="1"/>
      <dgm:spPr/>
      <dgm:t>
        <a:bodyPr/>
        <a:lstStyle/>
        <a:p>
          <a:endParaRPr lang="en-US"/>
        </a:p>
      </dgm:t>
    </dgm:pt>
    <dgm:pt modelId="{92571843-0CF6-46FF-ABDE-0DC7872F9F3D}" type="parTrans" cxnId="{64A78B4F-3335-46AF-B022-0539DBE24AB6}">
      <dgm:prSet/>
      <dgm:spPr/>
      <dgm:t>
        <a:bodyPr/>
        <a:lstStyle/>
        <a:p>
          <a:endParaRPr lang="en-US"/>
        </a:p>
      </dgm:t>
    </dgm:pt>
    <dgm:pt modelId="{4DF900F8-D8BB-468F-A81C-31D51F1C8D3C}" type="sibTrans" cxnId="{64A78B4F-3335-46AF-B022-0539DBE24AB6}">
      <dgm:prSet/>
      <dgm:spPr/>
      <dgm:t>
        <a:bodyPr/>
        <a:lstStyle/>
        <a:p>
          <a:endParaRPr lang="en-US"/>
        </a:p>
      </dgm:t>
    </dgm:pt>
    <dgm:pt modelId="{66605176-0BA6-4B93-B8C2-B3D0BD1CA22F}" type="pres">
      <dgm:prSet presAssocID="{4FF55BC5-7C5B-4EBF-9E35-76001321510A}" presName="Name0" presStyleCnt="0">
        <dgm:presLayoutVars>
          <dgm:chMax/>
          <dgm:chPref/>
          <dgm:dir/>
          <dgm:animLvl val="lvl"/>
        </dgm:presLayoutVars>
      </dgm:prSet>
      <dgm:spPr/>
    </dgm:pt>
    <dgm:pt modelId="{0E283FDA-C085-45AC-9FCD-8BED31077371}" type="pres">
      <dgm:prSet presAssocID="{2485E400-581C-464F-A2D8-6A738D7E2DD2}" presName="composite" presStyleCnt="0"/>
      <dgm:spPr/>
    </dgm:pt>
    <dgm:pt modelId="{C131112F-3C61-4825-AA58-906B50450800}" type="pres">
      <dgm:prSet presAssocID="{2485E400-581C-464F-A2D8-6A738D7E2DD2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</dgm:pt>
    <dgm:pt modelId="{11656136-9D56-47E7-9272-5AA0DAACA6DA}" type="pres">
      <dgm:prSet presAssocID="{2485E400-581C-464F-A2D8-6A738D7E2DD2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4C76434D-CA5F-486B-BAE0-003D0B8E558D}" type="pres">
      <dgm:prSet presAssocID="{2485E400-581C-464F-A2D8-6A738D7E2DD2}" presName="BalanceSpacing" presStyleCnt="0"/>
      <dgm:spPr/>
    </dgm:pt>
    <dgm:pt modelId="{3805CF1B-327D-48A0-B125-FDF2A26F9C7D}" type="pres">
      <dgm:prSet presAssocID="{2485E400-581C-464F-A2D8-6A738D7E2DD2}" presName="BalanceSpacing1" presStyleCnt="0"/>
      <dgm:spPr/>
    </dgm:pt>
    <dgm:pt modelId="{545EF1C2-8848-45DF-96F7-D2DB9ADC29BB}" type="pres">
      <dgm:prSet presAssocID="{10730B2C-F3C5-4663-B974-2643B344E81A}" presName="Accent1Text" presStyleLbl="node1" presStyleIdx="1" presStyleCnt="6" custLinFactNeighborY="0"/>
      <dgm:spPr/>
    </dgm:pt>
    <dgm:pt modelId="{B7490E9A-7680-4BDE-93F4-6EF90EC1D28B}" type="pres">
      <dgm:prSet presAssocID="{10730B2C-F3C5-4663-B974-2643B344E81A}" presName="spaceBetweenRectangles" presStyleCnt="0"/>
      <dgm:spPr/>
    </dgm:pt>
    <dgm:pt modelId="{5F824168-8CC7-41DE-964A-B5AA56CF1327}" type="pres">
      <dgm:prSet presAssocID="{4D7A6EFB-F801-42AA-AA98-E149A8A11646}" presName="composite" presStyleCnt="0"/>
      <dgm:spPr/>
    </dgm:pt>
    <dgm:pt modelId="{0485139E-A443-4ADA-AF5E-E95AD4BFE18E}" type="pres">
      <dgm:prSet presAssocID="{4D7A6EFB-F801-42AA-AA98-E149A8A11646}" presName="Parent1" presStyleLbl="node1" presStyleIdx="2" presStyleCnt="6" custLinFactNeighborY="0">
        <dgm:presLayoutVars>
          <dgm:chMax val="1"/>
          <dgm:chPref val="1"/>
          <dgm:bulletEnabled val="1"/>
        </dgm:presLayoutVars>
      </dgm:prSet>
      <dgm:spPr/>
    </dgm:pt>
    <dgm:pt modelId="{78FC70FC-724E-472F-A72B-6C8DE75E8F90}" type="pres">
      <dgm:prSet presAssocID="{4D7A6EFB-F801-42AA-AA98-E149A8A11646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83EB07BC-0830-4035-8161-B867CCEF1FE8}" type="pres">
      <dgm:prSet presAssocID="{4D7A6EFB-F801-42AA-AA98-E149A8A11646}" presName="BalanceSpacing" presStyleCnt="0"/>
      <dgm:spPr/>
    </dgm:pt>
    <dgm:pt modelId="{FD399A78-2DAF-4FD4-9105-34B2A8DD6DED}" type="pres">
      <dgm:prSet presAssocID="{4D7A6EFB-F801-42AA-AA98-E149A8A11646}" presName="BalanceSpacing1" presStyleCnt="0"/>
      <dgm:spPr/>
    </dgm:pt>
    <dgm:pt modelId="{221C4C2E-EC36-43C9-B907-9C1C7D22BF4F}" type="pres">
      <dgm:prSet presAssocID="{01224BDA-72BA-4460-A34B-1C0191A2B574}" presName="Accent1Text" presStyleLbl="node1" presStyleIdx="3" presStyleCnt="6" custLinFactNeighborY="0"/>
      <dgm:spPr/>
    </dgm:pt>
    <dgm:pt modelId="{5908480C-6FF4-4EA3-9975-4B9E466293FE}" type="pres">
      <dgm:prSet presAssocID="{01224BDA-72BA-4460-A34B-1C0191A2B574}" presName="spaceBetweenRectangles" presStyleCnt="0"/>
      <dgm:spPr/>
    </dgm:pt>
    <dgm:pt modelId="{CAA013A0-B6A8-4882-8702-B3C4052F05E1}" type="pres">
      <dgm:prSet presAssocID="{9CE4F73A-637B-4CCB-A44F-9E5EECE2B720}" presName="composite" presStyleCnt="0"/>
      <dgm:spPr/>
    </dgm:pt>
    <dgm:pt modelId="{525B79FF-73A1-4A85-9C8F-3261E4BC6A26}" type="pres">
      <dgm:prSet presAssocID="{9CE4F73A-637B-4CCB-A44F-9E5EECE2B720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</dgm:pt>
    <dgm:pt modelId="{271B7F25-2F88-4AA1-9C7A-3F34CBBFEFB4}" type="pres">
      <dgm:prSet presAssocID="{9CE4F73A-637B-4CCB-A44F-9E5EECE2B720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</dgm:pt>
    <dgm:pt modelId="{0A8DA6F1-6A92-473F-98A6-732F45F46B32}" type="pres">
      <dgm:prSet presAssocID="{9CE4F73A-637B-4CCB-A44F-9E5EECE2B720}" presName="BalanceSpacing" presStyleCnt="0"/>
      <dgm:spPr/>
    </dgm:pt>
    <dgm:pt modelId="{B0F23474-3FA3-4AC2-8180-920DBC9797A4}" type="pres">
      <dgm:prSet presAssocID="{9CE4F73A-637B-4CCB-A44F-9E5EECE2B720}" presName="BalanceSpacing1" presStyleCnt="0"/>
      <dgm:spPr/>
    </dgm:pt>
    <dgm:pt modelId="{7A2952DC-AFF7-4EC9-86E0-4132E4D52765}" type="pres">
      <dgm:prSet presAssocID="{1E2CEC19-F270-4CEB-99D9-ED9F9A9F2782}" presName="Accent1Text" presStyleLbl="node1" presStyleIdx="5" presStyleCnt="6" custLinFactNeighborY="0"/>
      <dgm:spPr/>
    </dgm:pt>
  </dgm:ptLst>
  <dgm:cxnLst>
    <dgm:cxn modelId="{06740700-9748-45AA-96B4-D930F407ACA9}" srcId="{4FF55BC5-7C5B-4EBF-9E35-76001321510A}" destId="{9CE4F73A-637B-4CCB-A44F-9E5EECE2B720}" srcOrd="2" destOrd="0" parTransId="{AA4CA0F6-2C20-40DC-9A9D-77BAA0DF91FE}" sibTransId="{1E2CEC19-F270-4CEB-99D9-ED9F9A9F2782}"/>
    <dgm:cxn modelId="{D44C030E-2128-4BFB-A183-3E4E7D194525}" type="presOf" srcId="{A5044E06-E87E-4D6D-9433-1B9F1118EE3D}" destId="{271B7F25-2F88-4AA1-9C7A-3F34CBBFEFB4}" srcOrd="0" destOrd="0" presId="urn:microsoft.com/office/officeart/2008/layout/AlternatingHexagons"/>
    <dgm:cxn modelId="{2EA3E113-167A-4D0D-8047-CBD4467BC400}" type="presOf" srcId="{2485E400-581C-464F-A2D8-6A738D7E2DD2}" destId="{C131112F-3C61-4825-AA58-906B50450800}" srcOrd="0" destOrd="0" presId="urn:microsoft.com/office/officeart/2008/layout/AlternatingHexagons"/>
    <dgm:cxn modelId="{F643422A-932B-487B-BA97-4E67A61883D9}" type="presOf" srcId="{082E215C-E1DB-4417-9F65-851A7CB3DF58}" destId="{11656136-9D56-47E7-9272-5AA0DAACA6DA}" srcOrd="0" destOrd="0" presId="urn:microsoft.com/office/officeart/2008/layout/AlternatingHexagons"/>
    <dgm:cxn modelId="{CE43D52A-FB81-4B99-B26F-E1171A085FD9}" type="presOf" srcId="{4D7A6EFB-F801-42AA-AA98-E149A8A11646}" destId="{0485139E-A443-4ADA-AF5E-E95AD4BFE18E}" srcOrd="0" destOrd="0" presId="urn:microsoft.com/office/officeart/2008/layout/AlternatingHexagons"/>
    <dgm:cxn modelId="{EC1BC23A-F636-4AF3-BD9B-046825ECAEE9}" srcId="{2485E400-581C-464F-A2D8-6A738D7E2DD2}" destId="{082E215C-E1DB-4417-9F65-851A7CB3DF58}" srcOrd="0" destOrd="0" parTransId="{E50560AA-1194-4713-ABAF-BD6786F96F8D}" sibTransId="{A4C63A22-CC9B-4860-8774-9B909DACE8D8}"/>
    <dgm:cxn modelId="{139E9E47-F6BB-4F08-A9DE-4D488FFE0412}" srcId="{4D7A6EFB-F801-42AA-AA98-E149A8A11646}" destId="{E7BFC72D-2C2F-40BA-86E2-D059A72AA73A}" srcOrd="0" destOrd="0" parTransId="{133E5DD2-6B99-4F33-B295-D860FD597CF6}" sibTransId="{C71546EF-0098-4DD1-A60E-1B41C6D0253D}"/>
    <dgm:cxn modelId="{64A78B4F-3335-46AF-B022-0539DBE24AB6}" srcId="{9CE4F73A-637B-4CCB-A44F-9E5EECE2B720}" destId="{A5044E06-E87E-4D6D-9433-1B9F1118EE3D}" srcOrd="0" destOrd="0" parTransId="{92571843-0CF6-46FF-ABDE-0DC7872F9F3D}" sibTransId="{4DF900F8-D8BB-468F-A81C-31D51F1C8D3C}"/>
    <dgm:cxn modelId="{24958B8C-DB95-4978-A4D1-C55D94B7444F}" type="presOf" srcId="{4FF55BC5-7C5B-4EBF-9E35-76001321510A}" destId="{66605176-0BA6-4B93-B8C2-B3D0BD1CA22F}" srcOrd="0" destOrd="0" presId="urn:microsoft.com/office/officeart/2008/layout/AlternatingHexagons"/>
    <dgm:cxn modelId="{59918091-F38F-4EE3-9651-A971C8C16AAF}" srcId="{4FF55BC5-7C5B-4EBF-9E35-76001321510A}" destId="{2485E400-581C-464F-A2D8-6A738D7E2DD2}" srcOrd="0" destOrd="0" parTransId="{330890BE-0840-4F23-89D2-39D54188E168}" sibTransId="{10730B2C-F3C5-4663-B974-2643B344E81A}"/>
    <dgm:cxn modelId="{44587995-ED3A-4954-A33D-EDB2C7FBC687}" type="presOf" srcId="{E7BFC72D-2C2F-40BA-86E2-D059A72AA73A}" destId="{78FC70FC-724E-472F-A72B-6C8DE75E8F90}" srcOrd="0" destOrd="0" presId="urn:microsoft.com/office/officeart/2008/layout/AlternatingHexagons"/>
    <dgm:cxn modelId="{87154B9C-29B7-48E1-8A31-70AB53A34D3C}" type="presOf" srcId="{1E2CEC19-F270-4CEB-99D9-ED9F9A9F2782}" destId="{7A2952DC-AFF7-4EC9-86E0-4132E4D52765}" srcOrd="0" destOrd="0" presId="urn:microsoft.com/office/officeart/2008/layout/AlternatingHexagons"/>
    <dgm:cxn modelId="{C98E98B1-1906-451A-AE9F-6AF9BE95761C}" type="presOf" srcId="{01224BDA-72BA-4460-A34B-1C0191A2B574}" destId="{221C4C2E-EC36-43C9-B907-9C1C7D22BF4F}" srcOrd="0" destOrd="0" presId="urn:microsoft.com/office/officeart/2008/layout/AlternatingHexagons"/>
    <dgm:cxn modelId="{8963AAE1-3FED-42F4-942A-44525DC1E212}" type="presOf" srcId="{9CE4F73A-637B-4CCB-A44F-9E5EECE2B720}" destId="{525B79FF-73A1-4A85-9C8F-3261E4BC6A26}" srcOrd="0" destOrd="0" presId="urn:microsoft.com/office/officeart/2008/layout/AlternatingHexagons"/>
    <dgm:cxn modelId="{757FC5E6-10DA-418E-981C-1B0E07DB6131}" srcId="{4FF55BC5-7C5B-4EBF-9E35-76001321510A}" destId="{4D7A6EFB-F801-42AA-AA98-E149A8A11646}" srcOrd="1" destOrd="0" parTransId="{4656021B-F097-4202-B677-8D6F42F656B8}" sibTransId="{01224BDA-72BA-4460-A34B-1C0191A2B574}"/>
    <dgm:cxn modelId="{249821FD-FD88-4DF8-96F4-FBA8434B5BF5}" type="presOf" srcId="{10730B2C-F3C5-4663-B974-2643B344E81A}" destId="{545EF1C2-8848-45DF-96F7-D2DB9ADC29BB}" srcOrd="0" destOrd="0" presId="urn:microsoft.com/office/officeart/2008/layout/AlternatingHexagons"/>
    <dgm:cxn modelId="{08BB6096-2767-48E9-997D-ABB1CCA8821F}" type="presParOf" srcId="{66605176-0BA6-4B93-B8C2-B3D0BD1CA22F}" destId="{0E283FDA-C085-45AC-9FCD-8BED31077371}" srcOrd="0" destOrd="0" presId="urn:microsoft.com/office/officeart/2008/layout/AlternatingHexagons"/>
    <dgm:cxn modelId="{A614C59A-1165-48D1-8987-419E1EC6D3DB}" type="presParOf" srcId="{0E283FDA-C085-45AC-9FCD-8BED31077371}" destId="{C131112F-3C61-4825-AA58-906B50450800}" srcOrd="0" destOrd="0" presId="urn:microsoft.com/office/officeart/2008/layout/AlternatingHexagons"/>
    <dgm:cxn modelId="{FD6F23DC-BA56-4333-99D1-49D6242DED8C}" type="presParOf" srcId="{0E283FDA-C085-45AC-9FCD-8BED31077371}" destId="{11656136-9D56-47E7-9272-5AA0DAACA6DA}" srcOrd="1" destOrd="0" presId="urn:microsoft.com/office/officeart/2008/layout/AlternatingHexagons"/>
    <dgm:cxn modelId="{1A0A0CC2-48F9-4FE8-A59C-1BF94A264F27}" type="presParOf" srcId="{0E283FDA-C085-45AC-9FCD-8BED31077371}" destId="{4C76434D-CA5F-486B-BAE0-003D0B8E558D}" srcOrd="2" destOrd="0" presId="urn:microsoft.com/office/officeart/2008/layout/AlternatingHexagons"/>
    <dgm:cxn modelId="{AA60EB6A-320D-4AD7-89FD-0855B3116344}" type="presParOf" srcId="{0E283FDA-C085-45AC-9FCD-8BED31077371}" destId="{3805CF1B-327D-48A0-B125-FDF2A26F9C7D}" srcOrd="3" destOrd="0" presId="urn:microsoft.com/office/officeart/2008/layout/AlternatingHexagons"/>
    <dgm:cxn modelId="{D3E1ACB1-6A14-4F05-939E-18E8446158AC}" type="presParOf" srcId="{0E283FDA-C085-45AC-9FCD-8BED31077371}" destId="{545EF1C2-8848-45DF-96F7-D2DB9ADC29BB}" srcOrd="4" destOrd="0" presId="urn:microsoft.com/office/officeart/2008/layout/AlternatingHexagons"/>
    <dgm:cxn modelId="{C5F6077C-EF7C-48B6-BB03-5AB09DB11CE8}" type="presParOf" srcId="{66605176-0BA6-4B93-B8C2-B3D0BD1CA22F}" destId="{B7490E9A-7680-4BDE-93F4-6EF90EC1D28B}" srcOrd="1" destOrd="0" presId="urn:microsoft.com/office/officeart/2008/layout/AlternatingHexagons"/>
    <dgm:cxn modelId="{39A7B5BD-3E11-4BE8-ADE3-5B173ED1B6C9}" type="presParOf" srcId="{66605176-0BA6-4B93-B8C2-B3D0BD1CA22F}" destId="{5F824168-8CC7-41DE-964A-B5AA56CF1327}" srcOrd="2" destOrd="0" presId="urn:microsoft.com/office/officeart/2008/layout/AlternatingHexagons"/>
    <dgm:cxn modelId="{A0EC86C6-FC7C-460E-A30A-B4896F591A83}" type="presParOf" srcId="{5F824168-8CC7-41DE-964A-B5AA56CF1327}" destId="{0485139E-A443-4ADA-AF5E-E95AD4BFE18E}" srcOrd="0" destOrd="0" presId="urn:microsoft.com/office/officeart/2008/layout/AlternatingHexagons"/>
    <dgm:cxn modelId="{EBDFAC34-9C31-4DAE-AC27-ED63F7A8B820}" type="presParOf" srcId="{5F824168-8CC7-41DE-964A-B5AA56CF1327}" destId="{78FC70FC-724E-472F-A72B-6C8DE75E8F90}" srcOrd="1" destOrd="0" presId="urn:microsoft.com/office/officeart/2008/layout/AlternatingHexagons"/>
    <dgm:cxn modelId="{3652AA25-2590-4922-B7EA-7AEF0BC4457B}" type="presParOf" srcId="{5F824168-8CC7-41DE-964A-B5AA56CF1327}" destId="{83EB07BC-0830-4035-8161-B867CCEF1FE8}" srcOrd="2" destOrd="0" presId="urn:microsoft.com/office/officeart/2008/layout/AlternatingHexagons"/>
    <dgm:cxn modelId="{3D883D73-EF99-4326-ACDD-EB955B514FE2}" type="presParOf" srcId="{5F824168-8CC7-41DE-964A-B5AA56CF1327}" destId="{FD399A78-2DAF-4FD4-9105-34B2A8DD6DED}" srcOrd="3" destOrd="0" presId="urn:microsoft.com/office/officeart/2008/layout/AlternatingHexagons"/>
    <dgm:cxn modelId="{80FAF047-F4FF-4AB3-9773-2BBD7C0AA3B3}" type="presParOf" srcId="{5F824168-8CC7-41DE-964A-B5AA56CF1327}" destId="{221C4C2E-EC36-43C9-B907-9C1C7D22BF4F}" srcOrd="4" destOrd="0" presId="urn:microsoft.com/office/officeart/2008/layout/AlternatingHexagons"/>
    <dgm:cxn modelId="{DF30CF16-54E3-4668-82E7-182B9762BAB7}" type="presParOf" srcId="{66605176-0BA6-4B93-B8C2-B3D0BD1CA22F}" destId="{5908480C-6FF4-4EA3-9975-4B9E466293FE}" srcOrd="3" destOrd="0" presId="urn:microsoft.com/office/officeart/2008/layout/AlternatingHexagons"/>
    <dgm:cxn modelId="{52D3D11A-63FD-4619-A15D-8BCD691F19D4}" type="presParOf" srcId="{66605176-0BA6-4B93-B8C2-B3D0BD1CA22F}" destId="{CAA013A0-B6A8-4882-8702-B3C4052F05E1}" srcOrd="4" destOrd="0" presId="urn:microsoft.com/office/officeart/2008/layout/AlternatingHexagons"/>
    <dgm:cxn modelId="{5F526475-FAE9-4B7A-9B98-255C666B6C63}" type="presParOf" srcId="{CAA013A0-B6A8-4882-8702-B3C4052F05E1}" destId="{525B79FF-73A1-4A85-9C8F-3261E4BC6A26}" srcOrd="0" destOrd="0" presId="urn:microsoft.com/office/officeart/2008/layout/AlternatingHexagons"/>
    <dgm:cxn modelId="{FC946BFD-6051-4041-99C7-F5BC41932942}" type="presParOf" srcId="{CAA013A0-B6A8-4882-8702-B3C4052F05E1}" destId="{271B7F25-2F88-4AA1-9C7A-3F34CBBFEFB4}" srcOrd="1" destOrd="0" presId="urn:microsoft.com/office/officeart/2008/layout/AlternatingHexagons"/>
    <dgm:cxn modelId="{4D0C7ED5-9CC5-4B87-A6CA-424D3AF7E44D}" type="presParOf" srcId="{CAA013A0-B6A8-4882-8702-B3C4052F05E1}" destId="{0A8DA6F1-6A92-473F-98A6-732F45F46B32}" srcOrd="2" destOrd="0" presId="urn:microsoft.com/office/officeart/2008/layout/AlternatingHexagons"/>
    <dgm:cxn modelId="{D0402715-2978-4316-9535-F02991A664E1}" type="presParOf" srcId="{CAA013A0-B6A8-4882-8702-B3C4052F05E1}" destId="{B0F23474-3FA3-4AC2-8180-920DBC9797A4}" srcOrd="3" destOrd="0" presId="urn:microsoft.com/office/officeart/2008/layout/AlternatingHexagons"/>
    <dgm:cxn modelId="{8E60DECA-2EA2-4BB8-919A-FBFF3A201DB1}" type="presParOf" srcId="{CAA013A0-B6A8-4882-8702-B3C4052F05E1}" destId="{7A2952DC-AFF7-4EC9-86E0-4132E4D52765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FF55BC5-7C5B-4EBF-9E35-76001321510A}" type="doc">
      <dgm:prSet loTypeId="urn:microsoft.com/office/officeart/2008/layout/AlternatingHexagon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82E215C-E1DB-4417-9F65-851A7CB3DF58}">
      <dgm:prSet phldrT="[Text]"/>
      <dgm:spPr/>
      <dgm:t>
        <a:bodyPr/>
        <a:lstStyle/>
        <a:p>
          <a:r>
            <a:rPr lang="en-US" dirty="0"/>
            <a:t>I</a:t>
          </a:r>
        </a:p>
      </dgm:t>
    </dgm:pt>
    <dgm:pt modelId="{E50560AA-1194-4713-ABAF-BD6786F96F8D}" type="parTrans" cxnId="{EC1BC23A-F636-4AF3-BD9B-046825ECAEE9}">
      <dgm:prSet/>
      <dgm:spPr/>
      <dgm:t>
        <a:bodyPr/>
        <a:lstStyle/>
        <a:p>
          <a:endParaRPr lang="en-US"/>
        </a:p>
      </dgm:t>
    </dgm:pt>
    <dgm:pt modelId="{A4C63A22-CC9B-4860-8774-9B909DACE8D8}" type="sibTrans" cxnId="{EC1BC23A-F636-4AF3-BD9B-046825ECAEE9}">
      <dgm:prSet/>
      <dgm:spPr/>
      <dgm:t>
        <a:bodyPr/>
        <a:lstStyle/>
        <a:p>
          <a:endParaRPr lang="en-US"/>
        </a:p>
      </dgm:t>
    </dgm:pt>
    <dgm:pt modelId="{4D7A6EFB-F801-42AA-AA98-E149A8A11646}">
      <dgm:prSet phldrT="[Text]"/>
      <dgm:spPr/>
      <dgm:t>
        <a:bodyPr/>
        <a:lstStyle/>
        <a:p>
          <a:r>
            <a:rPr lang="en-US" dirty="0" err="1"/>
            <a:t>Bixinta</a:t>
          </a:r>
          <a:r>
            <a:rPr lang="en-US" dirty="0"/>
            <a:t> </a:t>
          </a:r>
          <a:r>
            <a:rPr lang="en-US" dirty="0" err="1"/>
            <a:t>Shatiga</a:t>
          </a:r>
          <a:endParaRPr lang="en-US" dirty="0"/>
        </a:p>
      </dgm:t>
    </dgm:pt>
    <dgm:pt modelId="{4656021B-F097-4202-B677-8D6F42F656B8}" type="parTrans" cxnId="{757FC5E6-10DA-418E-981C-1B0E07DB6131}">
      <dgm:prSet/>
      <dgm:spPr/>
      <dgm:t>
        <a:bodyPr/>
        <a:lstStyle/>
        <a:p>
          <a:endParaRPr lang="en-US"/>
        </a:p>
      </dgm:t>
    </dgm:pt>
    <dgm:pt modelId="{01224BDA-72BA-4460-A34B-1C0191A2B574}" type="sibTrans" cxnId="{757FC5E6-10DA-418E-981C-1B0E07DB6131}">
      <dgm:prSet/>
      <dgm:spPr/>
      <dgm:t>
        <a:bodyPr/>
        <a:lstStyle/>
        <a:p>
          <a:r>
            <a:rPr lang="en-US" dirty="0" err="1"/>
            <a:t>Ganacsiga</a:t>
          </a:r>
          <a:endParaRPr lang="en-US" dirty="0"/>
        </a:p>
      </dgm:t>
    </dgm:pt>
    <dgm:pt modelId="{E7BFC72D-2C2F-40BA-86E2-D059A72AA73A}">
      <dgm:prSet phldrT="[Text]"/>
      <dgm:spPr/>
      <dgm:t>
        <a:bodyPr/>
        <a:lstStyle/>
        <a:p>
          <a:r>
            <a:rPr lang="en-US" dirty="0" err="1"/>
            <a:t>Shidaalka</a:t>
          </a:r>
          <a:endParaRPr lang="en-US" dirty="0"/>
        </a:p>
      </dgm:t>
    </dgm:pt>
    <dgm:pt modelId="{133E5DD2-6B99-4F33-B295-D860FD597CF6}" type="parTrans" cxnId="{139E9E47-F6BB-4F08-A9DE-4D488FFE0412}">
      <dgm:prSet/>
      <dgm:spPr/>
      <dgm:t>
        <a:bodyPr/>
        <a:lstStyle/>
        <a:p>
          <a:endParaRPr lang="en-US"/>
        </a:p>
      </dgm:t>
    </dgm:pt>
    <dgm:pt modelId="{C71546EF-0098-4DD1-A60E-1B41C6D0253D}" type="sibTrans" cxnId="{139E9E47-F6BB-4F08-A9DE-4D488FFE0412}">
      <dgm:prSet/>
      <dgm:spPr/>
      <dgm:t>
        <a:bodyPr/>
        <a:lstStyle/>
        <a:p>
          <a:endParaRPr lang="en-US"/>
        </a:p>
      </dgm:t>
    </dgm:pt>
    <dgm:pt modelId="{9CE4F73A-637B-4CCB-A44F-9E5EECE2B720}">
      <dgm:prSet phldrT="[Text]"/>
      <dgm:spPr/>
      <dgm:t>
        <a:bodyPr/>
        <a:lstStyle/>
        <a:p>
          <a:r>
            <a:rPr lang="en-US" dirty="0" err="1"/>
            <a:t>Dalxiiska</a:t>
          </a:r>
          <a:endParaRPr lang="en-US" dirty="0"/>
        </a:p>
      </dgm:t>
    </dgm:pt>
    <dgm:pt modelId="{AA4CA0F6-2C20-40DC-9A9D-77BAA0DF91FE}" type="parTrans" cxnId="{06740700-9748-45AA-96B4-D930F407ACA9}">
      <dgm:prSet/>
      <dgm:spPr/>
      <dgm:t>
        <a:bodyPr/>
        <a:lstStyle/>
        <a:p>
          <a:endParaRPr lang="en-US"/>
        </a:p>
      </dgm:t>
    </dgm:pt>
    <dgm:pt modelId="{1E2CEC19-F270-4CEB-99D9-ED9F9A9F2782}" type="sibTrans" cxnId="{06740700-9748-45AA-96B4-D930F407ACA9}">
      <dgm:prSet/>
      <dgm:spPr/>
      <dgm:t>
        <a:bodyPr/>
        <a:lstStyle/>
        <a:p>
          <a:r>
            <a:rPr lang="en-US" dirty="0" err="1"/>
            <a:t>Curinta</a:t>
          </a:r>
          <a:endParaRPr lang="en-US" dirty="0"/>
        </a:p>
      </dgm:t>
    </dgm:pt>
    <dgm:pt modelId="{A5044E06-E87E-4D6D-9433-1B9F1118EE3D}">
      <dgm:prSet phldrT="[Text]" phldr="1"/>
      <dgm:spPr/>
      <dgm:t>
        <a:bodyPr/>
        <a:lstStyle/>
        <a:p>
          <a:endParaRPr lang="en-US" dirty="0"/>
        </a:p>
      </dgm:t>
    </dgm:pt>
    <dgm:pt modelId="{92571843-0CF6-46FF-ABDE-0DC7872F9F3D}" type="parTrans" cxnId="{64A78B4F-3335-46AF-B022-0539DBE24AB6}">
      <dgm:prSet/>
      <dgm:spPr/>
      <dgm:t>
        <a:bodyPr/>
        <a:lstStyle/>
        <a:p>
          <a:endParaRPr lang="en-US"/>
        </a:p>
      </dgm:t>
    </dgm:pt>
    <dgm:pt modelId="{4DF900F8-D8BB-468F-A81C-31D51F1C8D3C}" type="sibTrans" cxnId="{64A78B4F-3335-46AF-B022-0539DBE24AB6}">
      <dgm:prSet/>
      <dgm:spPr/>
      <dgm:t>
        <a:bodyPr/>
        <a:lstStyle/>
        <a:p>
          <a:endParaRPr lang="en-US"/>
        </a:p>
      </dgm:t>
    </dgm:pt>
    <dgm:pt modelId="{2485E400-581C-464F-A2D8-6A738D7E2DD2}">
      <dgm:prSet phldrT="[Text]"/>
      <dgm:spPr/>
      <dgm:t>
        <a:bodyPr/>
        <a:lstStyle/>
        <a:p>
          <a:r>
            <a:rPr lang="en-US" dirty="0" err="1"/>
            <a:t>Maalgalinta</a:t>
          </a:r>
          <a:endParaRPr lang="en-US" dirty="0"/>
        </a:p>
      </dgm:t>
    </dgm:pt>
    <dgm:pt modelId="{10730B2C-F3C5-4663-B974-2643B344E81A}" type="sibTrans" cxnId="{59918091-F38F-4EE3-9651-A971C8C16AAF}">
      <dgm:prSet/>
      <dgm:spPr/>
      <dgm:t>
        <a:bodyPr/>
        <a:lstStyle/>
        <a:p>
          <a:r>
            <a:rPr lang="en-US" dirty="0" err="1"/>
            <a:t>Beeraha</a:t>
          </a:r>
          <a:endParaRPr lang="en-US" dirty="0"/>
        </a:p>
      </dgm:t>
    </dgm:pt>
    <dgm:pt modelId="{330890BE-0840-4F23-89D2-39D54188E168}" type="parTrans" cxnId="{59918091-F38F-4EE3-9651-A971C8C16AAF}">
      <dgm:prSet/>
      <dgm:spPr/>
      <dgm:t>
        <a:bodyPr/>
        <a:lstStyle/>
        <a:p>
          <a:endParaRPr lang="en-US"/>
        </a:p>
      </dgm:t>
    </dgm:pt>
    <dgm:pt modelId="{66605176-0BA6-4B93-B8C2-B3D0BD1CA22F}" type="pres">
      <dgm:prSet presAssocID="{4FF55BC5-7C5B-4EBF-9E35-76001321510A}" presName="Name0" presStyleCnt="0">
        <dgm:presLayoutVars>
          <dgm:chMax/>
          <dgm:chPref/>
          <dgm:dir/>
          <dgm:animLvl val="lvl"/>
        </dgm:presLayoutVars>
      </dgm:prSet>
      <dgm:spPr/>
    </dgm:pt>
    <dgm:pt modelId="{0E283FDA-C085-45AC-9FCD-8BED31077371}" type="pres">
      <dgm:prSet presAssocID="{2485E400-581C-464F-A2D8-6A738D7E2DD2}" presName="composite" presStyleCnt="0"/>
      <dgm:spPr/>
    </dgm:pt>
    <dgm:pt modelId="{C131112F-3C61-4825-AA58-906B50450800}" type="pres">
      <dgm:prSet presAssocID="{2485E400-581C-464F-A2D8-6A738D7E2DD2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</dgm:pt>
    <dgm:pt modelId="{11656136-9D56-47E7-9272-5AA0DAACA6DA}" type="pres">
      <dgm:prSet presAssocID="{2485E400-581C-464F-A2D8-6A738D7E2DD2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4C76434D-CA5F-486B-BAE0-003D0B8E558D}" type="pres">
      <dgm:prSet presAssocID="{2485E400-581C-464F-A2D8-6A738D7E2DD2}" presName="BalanceSpacing" presStyleCnt="0"/>
      <dgm:spPr/>
    </dgm:pt>
    <dgm:pt modelId="{3805CF1B-327D-48A0-B125-FDF2A26F9C7D}" type="pres">
      <dgm:prSet presAssocID="{2485E400-581C-464F-A2D8-6A738D7E2DD2}" presName="BalanceSpacing1" presStyleCnt="0"/>
      <dgm:spPr/>
    </dgm:pt>
    <dgm:pt modelId="{545EF1C2-8848-45DF-96F7-D2DB9ADC29BB}" type="pres">
      <dgm:prSet presAssocID="{10730B2C-F3C5-4663-B974-2643B344E81A}" presName="Accent1Text" presStyleLbl="node1" presStyleIdx="1" presStyleCnt="6" custLinFactNeighborY="0"/>
      <dgm:spPr/>
    </dgm:pt>
    <dgm:pt modelId="{B7490E9A-7680-4BDE-93F4-6EF90EC1D28B}" type="pres">
      <dgm:prSet presAssocID="{10730B2C-F3C5-4663-B974-2643B344E81A}" presName="spaceBetweenRectangles" presStyleCnt="0"/>
      <dgm:spPr/>
    </dgm:pt>
    <dgm:pt modelId="{5F824168-8CC7-41DE-964A-B5AA56CF1327}" type="pres">
      <dgm:prSet presAssocID="{4D7A6EFB-F801-42AA-AA98-E149A8A11646}" presName="composite" presStyleCnt="0"/>
      <dgm:spPr/>
    </dgm:pt>
    <dgm:pt modelId="{0485139E-A443-4ADA-AF5E-E95AD4BFE18E}" type="pres">
      <dgm:prSet presAssocID="{4D7A6EFB-F801-42AA-AA98-E149A8A11646}" presName="Parent1" presStyleLbl="node1" presStyleIdx="2" presStyleCnt="6" custLinFactNeighborY="0">
        <dgm:presLayoutVars>
          <dgm:chMax val="1"/>
          <dgm:chPref val="1"/>
          <dgm:bulletEnabled val="1"/>
        </dgm:presLayoutVars>
      </dgm:prSet>
      <dgm:spPr/>
    </dgm:pt>
    <dgm:pt modelId="{78FC70FC-724E-472F-A72B-6C8DE75E8F90}" type="pres">
      <dgm:prSet presAssocID="{4D7A6EFB-F801-42AA-AA98-E149A8A11646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83EB07BC-0830-4035-8161-B867CCEF1FE8}" type="pres">
      <dgm:prSet presAssocID="{4D7A6EFB-F801-42AA-AA98-E149A8A11646}" presName="BalanceSpacing" presStyleCnt="0"/>
      <dgm:spPr/>
    </dgm:pt>
    <dgm:pt modelId="{FD399A78-2DAF-4FD4-9105-34B2A8DD6DED}" type="pres">
      <dgm:prSet presAssocID="{4D7A6EFB-F801-42AA-AA98-E149A8A11646}" presName="BalanceSpacing1" presStyleCnt="0"/>
      <dgm:spPr/>
    </dgm:pt>
    <dgm:pt modelId="{221C4C2E-EC36-43C9-B907-9C1C7D22BF4F}" type="pres">
      <dgm:prSet presAssocID="{01224BDA-72BA-4460-A34B-1C0191A2B574}" presName="Accent1Text" presStyleLbl="node1" presStyleIdx="3" presStyleCnt="6" custLinFactNeighborY="0"/>
      <dgm:spPr/>
    </dgm:pt>
    <dgm:pt modelId="{5908480C-6FF4-4EA3-9975-4B9E466293FE}" type="pres">
      <dgm:prSet presAssocID="{01224BDA-72BA-4460-A34B-1C0191A2B574}" presName="spaceBetweenRectangles" presStyleCnt="0"/>
      <dgm:spPr/>
    </dgm:pt>
    <dgm:pt modelId="{CAA013A0-B6A8-4882-8702-B3C4052F05E1}" type="pres">
      <dgm:prSet presAssocID="{9CE4F73A-637B-4CCB-A44F-9E5EECE2B720}" presName="composite" presStyleCnt="0"/>
      <dgm:spPr/>
    </dgm:pt>
    <dgm:pt modelId="{525B79FF-73A1-4A85-9C8F-3261E4BC6A26}" type="pres">
      <dgm:prSet presAssocID="{9CE4F73A-637B-4CCB-A44F-9E5EECE2B720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</dgm:pt>
    <dgm:pt modelId="{271B7F25-2F88-4AA1-9C7A-3F34CBBFEFB4}" type="pres">
      <dgm:prSet presAssocID="{9CE4F73A-637B-4CCB-A44F-9E5EECE2B720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</dgm:pt>
    <dgm:pt modelId="{0A8DA6F1-6A92-473F-98A6-732F45F46B32}" type="pres">
      <dgm:prSet presAssocID="{9CE4F73A-637B-4CCB-A44F-9E5EECE2B720}" presName="BalanceSpacing" presStyleCnt="0"/>
      <dgm:spPr/>
    </dgm:pt>
    <dgm:pt modelId="{B0F23474-3FA3-4AC2-8180-920DBC9797A4}" type="pres">
      <dgm:prSet presAssocID="{9CE4F73A-637B-4CCB-A44F-9E5EECE2B720}" presName="BalanceSpacing1" presStyleCnt="0"/>
      <dgm:spPr/>
    </dgm:pt>
    <dgm:pt modelId="{7A2952DC-AFF7-4EC9-86E0-4132E4D52765}" type="pres">
      <dgm:prSet presAssocID="{1E2CEC19-F270-4CEB-99D9-ED9F9A9F2782}" presName="Accent1Text" presStyleLbl="node1" presStyleIdx="5" presStyleCnt="6" custLinFactNeighborY="0"/>
      <dgm:spPr/>
    </dgm:pt>
  </dgm:ptLst>
  <dgm:cxnLst>
    <dgm:cxn modelId="{06740700-9748-45AA-96B4-D930F407ACA9}" srcId="{4FF55BC5-7C5B-4EBF-9E35-76001321510A}" destId="{9CE4F73A-637B-4CCB-A44F-9E5EECE2B720}" srcOrd="2" destOrd="0" parTransId="{AA4CA0F6-2C20-40DC-9A9D-77BAA0DF91FE}" sibTransId="{1E2CEC19-F270-4CEB-99D9-ED9F9A9F2782}"/>
    <dgm:cxn modelId="{86B07836-26B7-4171-96CD-64C26D31729C}" type="presOf" srcId="{082E215C-E1DB-4417-9F65-851A7CB3DF58}" destId="{11656136-9D56-47E7-9272-5AA0DAACA6DA}" srcOrd="0" destOrd="0" presId="urn:microsoft.com/office/officeart/2008/layout/AlternatingHexagons"/>
    <dgm:cxn modelId="{EC1BC23A-F636-4AF3-BD9B-046825ECAEE9}" srcId="{2485E400-581C-464F-A2D8-6A738D7E2DD2}" destId="{082E215C-E1DB-4417-9F65-851A7CB3DF58}" srcOrd="0" destOrd="0" parTransId="{E50560AA-1194-4713-ABAF-BD6786F96F8D}" sibTransId="{A4C63A22-CC9B-4860-8774-9B909DACE8D8}"/>
    <dgm:cxn modelId="{139E9E47-F6BB-4F08-A9DE-4D488FFE0412}" srcId="{4D7A6EFB-F801-42AA-AA98-E149A8A11646}" destId="{E7BFC72D-2C2F-40BA-86E2-D059A72AA73A}" srcOrd="0" destOrd="0" parTransId="{133E5DD2-6B99-4F33-B295-D860FD597CF6}" sibTransId="{C71546EF-0098-4DD1-A60E-1B41C6D0253D}"/>
    <dgm:cxn modelId="{8FB3676A-FAD0-488B-826A-F91AF1305C56}" type="presOf" srcId="{1E2CEC19-F270-4CEB-99D9-ED9F9A9F2782}" destId="{7A2952DC-AFF7-4EC9-86E0-4132E4D52765}" srcOrd="0" destOrd="0" presId="urn:microsoft.com/office/officeart/2008/layout/AlternatingHexagons"/>
    <dgm:cxn modelId="{64A78B4F-3335-46AF-B022-0539DBE24AB6}" srcId="{9CE4F73A-637B-4CCB-A44F-9E5EECE2B720}" destId="{A5044E06-E87E-4D6D-9433-1B9F1118EE3D}" srcOrd="0" destOrd="0" parTransId="{92571843-0CF6-46FF-ABDE-0DC7872F9F3D}" sibTransId="{4DF900F8-D8BB-468F-A81C-31D51F1C8D3C}"/>
    <dgm:cxn modelId="{98683352-BDA6-4994-B07B-B54EF09974B7}" type="presOf" srcId="{E7BFC72D-2C2F-40BA-86E2-D059A72AA73A}" destId="{78FC70FC-724E-472F-A72B-6C8DE75E8F90}" srcOrd="0" destOrd="0" presId="urn:microsoft.com/office/officeart/2008/layout/AlternatingHexagons"/>
    <dgm:cxn modelId="{C2360885-DA54-4ADF-9027-A1C813BA40C3}" type="presOf" srcId="{4FF55BC5-7C5B-4EBF-9E35-76001321510A}" destId="{66605176-0BA6-4B93-B8C2-B3D0BD1CA22F}" srcOrd="0" destOrd="0" presId="urn:microsoft.com/office/officeart/2008/layout/AlternatingHexagons"/>
    <dgm:cxn modelId="{37133986-431F-4A07-9075-6169C3D48C1A}" type="presOf" srcId="{4D7A6EFB-F801-42AA-AA98-E149A8A11646}" destId="{0485139E-A443-4ADA-AF5E-E95AD4BFE18E}" srcOrd="0" destOrd="0" presId="urn:microsoft.com/office/officeart/2008/layout/AlternatingHexagons"/>
    <dgm:cxn modelId="{1B3C758D-2E42-488D-B6AF-3122833E30E7}" type="presOf" srcId="{10730B2C-F3C5-4663-B974-2643B344E81A}" destId="{545EF1C2-8848-45DF-96F7-D2DB9ADC29BB}" srcOrd="0" destOrd="0" presId="urn:microsoft.com/office/officeart/2008/layout/AlternatingHexagons"/>
    <dgm:cxn modelId="{59918091-F38F-4EE3-9651-A971C8C16AAF}" srcId="{4FF55BC5-7C5B-4EBF-9E35-76001321510A}" destId="{2485E400-581C-464F-A2D8-6A738D7E2DD2}" srcOrd="0" destOrd="0" parTransId="{330890BE-0840-4F23-89D2-39D54188E168}" sibTransId="{10730B2C-F3C5-4663-B974-2643B344E81A}"/>
    <dgm:cxn modelId="{006ECC9F-D2D7-4DD5-AA75-F194230A5A73}" type="presOf" srcId="{2485E400-581C-464F-A2D8-6A738D7E2DD2}" destId="{C131112F-3C61-4825-AA58-906B50450800}" srcOrd="0" destOrd="0" presId="urn:microsoft.com/office/officeart/2008/layout/AlternatingHexagons"/>
    <dgm:cxn modelId="{12CE17AA-644D-4E62-A546-2EA63AA8A0E5}" type="presOf" srcId="{9CE4F73A-637B-4CCB-A44F-9E5EECE2B720}" destId="{525B79FF-73A1-4A85-9C8F-3261E4BC6A26}" srcOrd="0" destOrd="0" presId="urn:microsoft.com/office/officeart/2008/layout/AlternatingHexagons"/>
    <dgm:cxn modelId="{115F96D4-0E2C-41EF-93B4-C1DA04D744D8}" type="presOf" srcId="{A5044E06-E87E-4D6D-9433-1B9F1118EE3D}" destId="{271B7F25-2F88-4AA1-9C7A-3F34CBBFEFB4}" srcOrd="0" destOrd="0" presId="urn:microsoft.com/office/officeart/2008/layout/AlternatingHexagons"/>
    <dgm:cxn modelId="{757FC5E6-10DA-418E-981C-1B0E07DB6131}" srcId="{4FF55BC5-7C5B-4EBF-9E35-76001321510A}" destId="{4D7A6EFB-F801-42AA-AA98-E149A8A11646}" srcOrd="1" destOrd="0" parTransId="{4656021B-F097-4202-B677-8D6F42F656B8}" sibTransId="{01224BDA-72BA-4460-A34B-1C0191A2B574}"/>
    <dgm:cxn modelId="{AC4ACEEE-029C-49DE-9BA1-14260BC0B70B}" type="presOf" srcId="{01224BDA-72BA-4460-A34B-1C0191A2B574}" destId="{221C4C2E-EC36-43C9-B907-9C1C7D22BF4F}" srcOrd="0" destOrd="0" presId="urn:microsoft.com/office/officeart/2008/layout/AlternatingHexagons"/>
    <dgm:cxn modelId="{BFF7397D-4BF1-4AD2-86FA-03312F4858B2}" type="presParOf" srcId="{66605176-0BA6-4B93-B8C2-B3D0BD1CA22F}" destId="{0E283FDA-C085-45AC-9FCD-8BED31077371}" srcOrd="0" destOrd="0" presId="urn:microsoft.com/office/officeart/2008/layout/AlternatingHexagons"/>
    <dgm:cxn modelId="{59990870-131D-41E3-A062-D520DFA827FF}" type="presParOf" srcId="{0E283FDA-C085-45AC-9FCD-8BED31077371}" destId="{C131112F-3C61-4825-AA58-906B50450800}" srcOrd="0" destOrd="0" presId="urn:microsoft.com/office/officeart/2008/layout/AlternatingHexagons"/>
    <dgm:cxn modelId="{226A8FA0-2A74-42FA-8499-F5047C952464}" type="presParOf" srcId="{0E283FDA-C085-45AC-9FCD-8BED31077371}" destId="{11656136-9D56-47E7-9272-5AA0DAACA6DA}" srcOrd="1" destOrd="0" presId="urn:microsoft.com/office/officeart/2008/layout/AlternatingHexagons"/>
    <dgm:cxn modelId="{0A735CD7-D101-4A6A-A30C-29B68642BA49}" type="presParOf" srcId="{0E283FDA-C085-45AC-9FCD-8BED31077371}" destId="{4C76434D-CA5F-486B-BAE0-003D0B8E558D}" srcOrd="2" destOrd="0" presId="urn:microsoft.com/office/officeart/2008/layout/AlternatingHexagons"/>
    <dgm:cxn modelId="{7E1B474D-6801-477E-9B0C-1B476723DB61}" type="presParOf" srcId="{0E283FDA-C085-45AC-9FCD-8BED31077371}" destId="{3805CF1B-327D-48A0-B125-FDF2A26F9C7D}" srcOrd="3" destOrd="0" presId="urn:microsoft.com/office/officeart/2008/layout/AlternatingHexagons"/>
    <dgm:cxn modelId="{F3A0582D-7872-4FF5-873F-560855D7FE63}" type="presParOf" srcId="{0E283FDA-C085-45AC-9FCD-8BED31077371}" destId="{545EF1C2-8848-45DF-96F7-D2DB9ADC29BB}" srcOrd="4" destOrd="0" presId="urn:microsoft.com/office/officeart/2008/layout/AlternatingHexagons"/>
    <dgm:cxn modelId="{6778D513-8354-4345-B42E-FFD4B55AC4DB}" type="presParOf" srcId="{66605176-0BA6-4B93-B8C2-B3D0BD1CA22F}" destId="{B7490E9A-7680-4BDE-93F4-6EF90EC1D28B}" srcOrd="1" destOrd="0" presId="urn:microsoft.com/office/officeart/2008/layout/AlternatingHexagons"/>
    <dgm:cxn modelId="{1BD7CBBF-2005-4EDB-8A3C-2727925B4B3A}" type="presParOf" srcId="{66605176-0BA6-4B93-B8C2-B3D0BD1CA22F}" destId="{5F824168-8CC7-41DE-964A-B5AA56CF1327}" srcOrd="2" destOrd="0" presId="urn:microsoft.com/office/officeart/2008/layout/AlternatingHexagons"/>
    <dgm:cxn modelId="{8AB36B8D-34AF-479E-BF21-F5FFEF700C9C}" type="presParOf" srcId="{5F824168-8CC7-41DE-964A-B5AA56CF1327}" destId="{0485139E-A443-4ADA-AF5E-E95AD4BFE18E}" srcOrd="0" destOrd="0" presId="urn:microsoft.com/office/officeart/2008/layout/AlternatingHexagons"/>
    <dgm:cxn modelId="{901DE319-1BF3-4EB8-AD95-9F2432DCA4ED}" type="presParOf" srcId="{5F824168-8CC7-41DE-964A-B5AA56CF1327}" destId="{78FC70FC-724E-472F-A72B-6C8DE75E8F90}" srcOrd="1" destOrd="0" presId="urn:microsoft.com/office/officeart/2008/layout/AlternatingHexagons"/>
    <dgm:cxn modelId="{CEBF6BAE-9F3C-40A3-A388-63CBCCA92CE6}" type="presParOf" srcId="{5F824168-8CC7-41DE-964A-B5AA56CF1327}" destId="{83EB07BC-0830-4035-8161-B867CCEF1FE8}" srcOrd="2" destOrd="0" presId="urn:microsoft.com/office/officeart/2008/layout/AlternatingHexagons"/>
    <dgm:cxn modelId="{E6F1948B-E4B0-4A0D-8B7A-A430D2E652F7}" type="presParOf" srcId="{5F824168-8CC7-41DE-964A-B5AA56CF1327}" destId="{FD399A78-2DAF-4FD4-9105-34B2A8DD6DED}" srcOrd="3" destOrd="0" presId="urn:microsoft.com/office/officeart/2008/layout/AlternatingHexagons"/>
    <dgm:cxn modelId="{81D98E25-7697-4295-B068-78A6344C873F}" type="presParOf" srcId="{5F824168-8CC7-41DE-964A-B5AA56CF1327}" destId="{221C4C2E-EC36-43C9-B907-9C1C7D22BF4F}" srcOrd="4" destOrd="0" presId="urn:microsoft.com/office/officeart/2008/layout/AlternatingHexagons"/>
    <dgm:cxn modelId="{11D83B2B-5637-4F9C-BB5D-4B041242C9E4}" type="presParOf" srcId="{66605176-0BA6-4B93-B8C2-B3D0BD1CA22F}" destId="{5908480C-6FF4-4EA3-9975-4B9E466293FE}" srcOrd="3" destOrd="0" presId="urn:microsoft.com/office/officeart/2008/layout/AlternatingHexagons"/>
    <dgm:cxn modelId="{89CD501C-07A1-4445-A0D7-359389762205}" type="presParOf" srcId="{66605176-0BA6-4B93-B8C2-B3D0BD1CA22F}" destId="{CAA013A0-B6A8-4882-8702-B3C4052F05E1}" srcOrd="4" destOrd="0" presId="urn:microsoft.com/office/officeart/2008/layout/AlternatingHexagons"/>
    <dgm:cxn modelId="{8E8C4388-3A52-4CF0-9617-BC579FD638A9}" type="presParOf" srcId="{CAA013A0-B6A8-4882-8702-B3C4052F05E1}" destId="{525B79FF-73A1-4A85-9C8F-3261E4BC6A26}" srcOrd="0" destOrd="0" presId="urn:microsoft.com/office/officeart/2008/layout/AlternatingHexagons"/>
    <dgm:cxn modelId="{6011B0C8-48C2-433A-B2DA-C5B711642938}" type="presParOf" srcId="{CAA013A0-B6A8-4882-8702-B3C4052F05E1}" destId="{271B7F25-2F88-4AA1-9C7A-3F34CBBFEFB4}" srcOrd="1" destOrd="0" presId="urn:microsoft.com/office/officeart/2008/layout/AlternatingHexagons"/>
    <dgm:cxn modelId="{9297352C-2746-49BE-8538-1D8C1A5A645F}" type="presParOf" srcId="{CAA013A0-B6A8-4882-8702-B3C4052F05E1}" destId="{0A8DA6F1-6A92-473F-98A6-732F45F46B32}" srcOrd="2" destOrd="0" presId="urn:microsoft.com/office/officeart/2008/layout/AlternatingHexagons"/>
    <dgm:cxn modelId="{BF666167-CCDB-43CB-A008-BB1491928155}" type="presParOf" srcId="{CAA013A0-B6A8-4882-8702-B3C4052F05E1}" destId="{B0F23474-3FA3-4AC2-8180-920DBC9797A4}" srcOrd="3" destOrd="0" presId="urn:microsoft.com/office/officeart/2008/layout/AlternatingHexagons"/>
    <dgm:cxn modelId="{6D71153B-FA2B-435C-ACAE-540E6978548E}" type="presParOf" srcId="{CAA013A0-B6A8-4882-8702-B3C4052F05E1}" destId="{7A2952DC-AFF7-4EC9-86E0-4132E4D52765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CA1A300-B842-4CC5-816B-D4D5D253DD52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919C3F0-3E3E-4518-A138-F1A1BE74C856}">
      <dgm:prSet phldrT="[Text]" custT="1"/>
      <dgm:spPr/>
      <dgm:t>
        <a:bodyPr/>
        <a:lstStyle/>
        <a:p>
          <a:r>
            <a:rPr lang="en-US" sz="4800" dirty="0"/>
            <a:t>srsbojustice.net</a:t>
          </a:r>
        </a:p>
      </dgm:t>
    </dgm:pt>
    <dgm:pt modelId="{93F75D1D-4C50-4FEB-A1B4-D9CEA8045D70}" type="parTrans" cxnId="{EFB0001D-889F-4E9A-A6AB-E0B7363AD176}">
      <dgm:prSet/>
      <dgm:spPr/>
      <dgm:t>
        <a:bodyPr/>
        <a:lstStyle/>
        <a:p>
          <a:endParaRPr lang="en-US"/>
        </a:p>
      </dgm:t>
    </dgm:pt>
    <dgm:pt modelId="{A173E03B-0903-42C3-8774-B3A22CFE49D2}" type="sibTrans" cxnId="{EFB0001D-889F-4E9A-A6AB-E0B7363AD176}">
      <dgm:prSet/>
      <dgm:spPr/>
      <dgm:t>
        <a:bodyPr/>
        <a:lstStyle/>
        <a:p>
          <a:endParaRPr lang="en-US"/>
        </a:p>
      </dgm:t>
    </dgm:pt>
    <dgm:pt modelId="{F4DFBD84-639B-4A1B-ACCC-78696DB09607}">
      <dgm:prSet phldrT="[Text]"/>
      <dgm:spPr/>
      <dgm:t>
        <a:bodyPr/>
        <a:lstStyle/>
        <a:p>
          <a:r>
            <a:rPr lang="en-US" dirty="0" err="1"/>
            <a:t>Bayaanada</a:t>
          </a:r>
          <a:r>
            <a:rPr lang="en-US" dirty="0"/>
            <a:t> </a:t>
          </a:r>
          <a:r>
            <a:rPr lang="en-US" dirty="0" err="1"/>
            <a:t>Dalka</a:t>
          </a:r>
          <a:r>
            <a:rPr lang="en-US" dirty="0"/>
            <a:t> 109</a:t>
          </a:r>
        </a:p>
        <a:p>
          <a:r>
            <a:rPr lang="en-US" dirty="0" err="1"/>
            <a:t>Bayaanada</a:t>
          </a:r>
          <a:r>
            <a:rPr lang="en-US" dirty="0"/>
            <a:t> </a:t>
          </a:r>
          <a:r>
            <a:rPr lang="en-US" dirty="0" err="1"/>
            <a:t>Dalka</a:t>
          </a:r>
          <a:r>
            <a:rPr lang="en-US" dirty="0"/>
            <a:t> (</a:t>
          </a:r>
          <a:r>
            <a:rPr lang="en-US" dirty="0" err="1"/>
            <a:t>Som</a:t>
          </a:r>
          <a:r>
            <a:rPr lang="en-US" dirty="0"/>
            <a:t>) 11</a:t>
          </a:r>
        </a:p>
        <a:p>
          <a:r>
            <a:rPr lang="en-US" dirty="0" err="1"/>
            <a:t>Bayaanada</a:t>
          </a:r>
          <a:r>
            <a:rPr lang="en-US" dirty="0"/>
            <a:t> </a:t>
          </a:r>
          <a:r>
            <a:rPr lang="en-US" dirty="0" err="1"/>
            <a:t>Deegaanka</a:t>
          </a:r>
          <a:r>
            <a:rPr lang="en-US" dirty="0"/>
            <a:t> 224</a:t>
          </a:r>
        </a:p>
      </dgm:t>
    </dgm:pt>
    <dgm:pt modelId="{6D8FA137-F7F8-4D5F-975F-98A11F63EABC}" type="parTrans" cxnId="{FD5AA324-5820-46B7-8424-B40D9712F28E}">
      <dgm:prSet/>
      <dgm:spPr/>
      <dgm:t>
        <a:bodyPr/>
        <a:lstStyle/>
        <a:p>
          <a:endParaRPr lang="en-US"/>
        </a:p>
      </dgm:t>
    </dgm:pt>
    <dgm:pt modelId="{F178197A-0FF2-4C04-B755-9496B7450E25}" type="sibTrans" cxnId="{FD5AA324-5820-46B7-8424-B40D9712F28E}">
      <dgm:prSet/>
      <dgm:spPr/>
      <dgm:t>
        <a:bodyPr/>
        <a:lstStyle/>
        <a:p>
          <a:endParaRPr lang="en-US"/>
        </a:p>
      </dgm:t>
    </dgm:pt>
    <dgm:pt modelId="{4A97CCD6-9F9C-44D4-82CE-C51DE96DED2F}">
      <dgm:prSet phldrT="[Text]"/>
      <dgm:spPr/>
      <dgm:t>
        <a:bodyPr/>
        <a:lstStyle/>
        <a:p>
          <a:r>
            <a:rPr lang="en-US" dirty="0" err="1"/>
            <a:t>Xeernidaamiyeyaasha</a:t>
          </a:r>
          <a:r>
            <a:rPr lang="en-US" dirty="0"/>
            <a:t> </a:t>
          </a:r>
          <a:r>
            <a:rPr lang="en-US" dirty="0" err="1"/>
            <a:t>Dalka</a:t>
          </a:r>
          <a:r>
            <a:rPr lang="en-US" dirty="0"/>
            <a:t> 89</a:t>
          </a:r>
        </a:p>
        <a:p>
          <a:r>
            <a:rPr lang="en-US" dirty="0" err="1"/>
            <a:t>Xeernidaamiyeyaasha</a:t>
          </a:r>
          <a:r>
            <a:rPr lang="en-US" dirty="0"/>
            <a:t> </a:t>
          </a:r>
          <a:r>
            <a:rPr lang="en-US" dirty="0" err="1"/>
            <a:t>Deegaanka</a:t>
          </a:r>
          <a:r>
            <a:rPr lang="en-US" dirty="0"/>
            <a:t> 15</a:t>
          </a:r>
        </a:p>
      </dgm:t>
    </dgm:pt>
    <dgm:pt modelId="{3D3B4753-5AAF-4C67-8808-12123F5429E6}" type="parTrans" cxnId="{679C8BA1-211E-4ADF-8B05-E71211F446B5}">
      <dgm:prSet/>
      <dgm:spPr/>
      <dgm:t>
        <a:bodyPr/>
        <a:lstStyle/>
        <a:p>
          <a:endParaRPr lang="en-US"/>
        </a:p>
      </dgm:t>
    </dgm:pt>
    <dgm:pt modelId="{9B9F97FA-89D7-4EBA-8EEA-BB7CB9454110}" type="sibTrans" cxnId="{679C8BA1-211E-4ADF-8B05-E71211F446B5}">
      <dgm:prSet/>
      <dgm:spPr/>
      <dgm:t>
        <a:bodyPr/>
        <a:lstStyle/>
        <a:p>
          <a:endParaRPr lang="en-US"/>
        </a:p>
      </dgm:t>
    </dgm:pt>
    <dgm:pt modelId="{016D7CA6-C8C0-48C3-B72C-4FCF8CBBBBD5}">
      <dgm:prSet phldrT="[Text]"/>
      <dgm:spPr/>
      <dgm:t>
        <a:bodyPr/>
        <a:lstStyle/>
        <a:p>
          <a:r>
            <a:rPr lang="en-US" dirty="0" err="1"/>
            <a:t>Heshiisyada</a:t>
          </a:r>
          <a:r>
            <a:rPr lang="en-US" dirty="0"/>
            <a:t> </a:t>
          </a:r>
          <a:r>
            <a:rPr lang="en-US" dirty="0" err="1"/>
            <a:t>Caalamiga</a:t>
          </a:r>
          <a:r>
            <a:rPr lang="en-US" dirty="0"/>
            <a:t> (</a:t>
          </a:r>
          <a:r>
            <a:rPr lang="en-US" dirty="0" err="1"/>
            <a:t>Eng</a:t>
          </a:r>
          <a:r>
            <a:rPr lang="en-US" dirty="0"/>
            <a:t>) 15</a:t>
          </a:r>
        </a:p>
        <a:p>
          <a:r>
            <a:rPr lang="en-US" dirty="0" err="1"/>
            <a:t>Heshiisyada</a:t>
          </a:r>
          <a:r>
            <a:rPr lang="en-US" dirty="0"/>
            <a:t> </a:t>
          </a:r>
          <a:r>
            <a:rPr lang="en-US" dirty="0" err="1"/>
            <a:t>Caalamiga</a:t>
          </a:r>
          <a:r>
            <a:rPr lang="en-US" dirty="0"/>
            <a:t> (</a:t>
          </a:r>
          <a:r>
            <a:rPr lang="en-US" dirty="0" err="1"/>
            <a:t>Som</a:t>
          </a:r>
          <a:r>
            <a:rPr lang="en-US" dirty="0"/>
            <a:t>) 6</a:t>
          </a:r>
        </a:p>
      </dgm:t>
    </dgm:pt>
    <dgm:pt modelId="{D490FE33-8895-4CF8-9F92-5E468D304FBA}" type="parTrans" cxnId="{0952C086-D51F-4B27-AFB1-0E6A6A36C2BA}">
      <dgm:prSet/>
      <dgm:spPr/>
      <dgm:t>
        <a:bodyPr/>
        <a:lstStyle/>
        <a:p>
          <a:endParaRPr lang="en-US"/>
        </a:p>
      </dgm:t>
    </dgm:pt>
    <dgm:pt modelId="{6FBB3E7B-8F5A-4906-879E-608CBA024DBA}" type="sibTrans" cxnId="{0952C086-D51F-4B27-AFB1-0E6A6A36C2BA}">
      <dgm:prSet/>
      <dgm:spPr/>
      <dgm:t>
        <a:bodyPr/>
        <a:lstStyle/>
        <a:p>
          <a:endParaRPr lang="en-US"/>
        </a:p>
      </dgm:t>
    </dgm:pt>
    <dgm:pt modelId="{011CE1DB-E520-431B-91D7-A50C148C437D}">
      <dgm:prSet phldrT="[Text]"/>
      <dgm:spPr/>
      <dgm:t>
        <a:bodyPr/>
        <a:lstStyle/>
        <a:p>
          <a:r>
            <a:rPr lang="en-US" dirty="0" err="1"/>
            <a:t>Awaamiirta</a:t>
          </a:r>
          <a:r>
            <a:rPr lang="en-US" dirty="0"/>
            <a:t> </a:t>
          </a:r>
          <a:r>
            <a:rPr lang="en-US" dirty="0" err="1"/>
            <a:t>Deegaanka</a:t>
          </a:r>
          <a:r>
            <a:rPr lang="en-US" dirty="0"/>
            <a:t> 26</a:t>
          </a:r>
        </a:p>
      </dgm:t>
    </dgm:pt>
    <dgm:pt modelId="{FAA2577D-6E46-49D6-A0DE-D4AA7B84DDD9}" type="parTrans" cxnId="{9C352375-24B6-47DB-9393-1EEFA2604DD5}">
      <dgm:prSet/>
      <dgm:spPr/>
      <dgm:t>
        <a:bodyPr/>
        <a:lstStyle/>
        <a:p>
          <a:endParaRPr lang="en-US"/>
        </a:p>
      </dgm:t>
    </dgm:pt>
    <dgm:pt modelId="{E04B3DC2-16B4-4578-BD3F-BE4BA5836CDA}" type="sibTrans" cxnId="{9C352375-24B6-47DB-9393-1EEFA2604DD5}">
      <dgm:prSet/>
      <dgm:spPr/>
      <dgm:t>
        <a:bodyPr/>
        <a:lstStyle/>
        <a:p>
          <a:endParaRPr lang="en-US"/>
        </a:p>
      </dgm:t>
    </dgm:pt>
    <dgm:pt modelId="{5E26F889-2F7C-49A5-A6D3-92FB889353BC}" type="pres">
      <dgm:prSet presAssocID="{6CA1A300-B842-4CC5-816B-D4D5D253DD52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91EABBAA-DC66-4A28-8000-21B6CD559D6D}" type="pres">
      <dgm:prSet presAssocID="{6CA1A300-B842-4CC5-816B-D4D5D253DD52}" presName="matrix" presStyleCnt="0"/>
      <dgm:spPr/>
    </dgm:pt>
    <dgm:pt modelId="{14F5B796-CA77-4D52-957B-91460723271A}" type="pres">
      <dgm:prSet presAssocID="{6CA1A300-B842-4CC5-816B-D4D5D253DD52}" presName="tile1" presStyleLbl="node1" presStyleIdx="0" presStyleCnt="4" custLinFactNeighborX="0"/>
      <dgm:spPr/>
    </dgm:pt>
    <dgm:pt modelId="{DE6246D6-CB58-49B9-9E6D-170CE6DDD8AB}" type="pres">
      <dgm:prSet presAssocID="{6CA1A300-B842-4CC5-816B-D4D5D253DD52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B1E25514-8C5F-46B9-8DDD-F57EF00AE2C8}" type="pres">
      <dgm:prSet presAssocID="{6CA1A300-B842-4CC5-816B-D4D5D253DD52}" presName="tile2" presStyleLbl="node1" presStyleIdx="1" presStyleCnt="4"/>
      <dgm:spPr/>
    </dgm:pt>
    <dgm:pt modelId="{7C235846-B854-448E-A705-FB6D2A565771}" type="pres">
      <dgm:prSet presAssocID="{6CA1A300-B842-4CC5-816B-D4D5D253DD52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AC347E45-AF6A-42BD-AE80-28B246EADFF9}" type="pres">
      <dgm:prSet presAssocID="{6CA1A300-B842-4CC5-816B-D4D5D253DD52}" presName="tile3" presStyleLbl="node1" presStyleIdx="2" presStyleCnt="4"/>
      <dgm:spPr/>
    </dgm:pt>
    <dgm:pt modelId="{95688A6C-135D-4B0A-97D2-F80FF54AA39E}" type="pres">
      <dgm:prSet presAssocID="{6CA1A300-B842-4CC5-816B-D4D5D253DD52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BE409E38-ACE8-4656-B9B3-1AA9BB4835AF}" type="pres">
      <dgm:prSet presAssocID="{6CA1A300-B842-4CC5-816B-D4D5D253DD52}" presName="tile4" presStyleLbl="node1" presStyleIdx="3" presStyleCnt="4" custLinFactNeighborX="-5216" custLinFactNeighborY="0"/>
      <dgm:spPr/>
    </dgm:pt>
    <dgm:pt modelId="{7CC6184D-37E1-4963-B3BE-A0AB8BDA8F21}" type="pres">
      <dgm:prSet presAssocID="{6CA1A300-B842-4CC5-816B-D4D5D253DD52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38AF470F-2680-4F38-8B9E-2AF0D36C8BA0}" type="pres">
      <dgm:prSet presAssocID="{6CA1A300-B842-4CC5-816B-D4D5D253DD52}" presName="centerTile" presStyleLbl="fgShp" presStyleIdx="0" presStyleCnt="1" custScaleX="189850">
        <dgm:presLayoutVars>
          <dgm:chMax val="0"/>
          <dgm:chPref val="0"/>
        </dgm:presLayoutVars>
      </dgm:prSet>
      <dgm:spPr/>
    </dgm:pt>
  </dgm:ptLst>
  <dgm:cxnLst>
    <dgm:cxn modelId="{EFB0001D-889F-4E9A-A6AB-E0B7363AD176}" srcId="{6CA1A300-B842-4CC5-816B-D4D5D253DD52}" destId="{1919C3F0-3E3E-4518-A138-F1A1BE74C856}" srcOrd="0" destOrd="0" parTransId="{93F75D1D-4C50-4FEB-A1B4-D9CEA8045D70}" sibTransId="{A173E03B-0903-42C3-8774-B3A22CFE49D2}"/>
    <dgm:cxn modelId="{FD5AA324-5820-46B7-8424-B40D9712F28E}" srcId="{1919C3F0-3E3E-4518-A138-F1A1BE74C856}" destId="{F4DFBD84-639B-4A1B-ACCC-78696DB09607}" srcOrd="0" destOrd="0" parTransId="{6D8FA137-F7F8-4D5F-975F-98A11F63EABC}" sibTransId="{F178197A-0FF2-4C04-B755-9496B7450E25}"/>
    <dgm:cxn modelId="{D7D05237-4620-4397-A69E-7FCF43A1CF51}" type="presOf" srcId="{4A97CCD6-9F9C-44D4-82CE-C51DE96DED2F}" destId="{B1E25514-8C5F-46B9-8DDD-F57EF00AE2C8}" srcOrd="0" destOrd="0" presId="urn:microsoft.com/office/officeart/2005/8/layout/matrix1"/>
    <dgm:cxn modelId="{F6B81749-289E-4F46-8C1A-F724629848F4}" type="presOf" srcId="{011CE1DB-E520-431B-91D7-A50C148C437D}" destId="{BE409E38-ACE8-4656-B9B3-1AA9BB4835AF}" srcOrd="0" destOrd="0" presId="urn:microsoft.com/office/officeart/2005/8/layout/matrix1"/>
    <dgm:cxn modelId="{6ECA244A-B7D6-49FA-B8AC-B0AB6DE95058}" type="presOf" srcId="{011CE1DB-E520-431B-91D7-A50C148C437D}" destId="{7CC6184D-37E1-4963-B3BE-A0AB8BDA8F21}" srcOrd="1" destOrd="0" presId="urn:microsoft.com/office/officeart/2005/8/layout/matrix1"/>
    <dgm:cxn modelId="{9C352375-24B6-47DB-9393-1EEFA2604DD5}" srcId="{1919C3F0-3E3E-4518-A138-F1A1BE74C856}" destId="{011CE1DB-E520-431B-91D7-A50C148C437D}" srcOrd="3" destOrd="0" parTransId="{FAA2577D-6E46-49D6-A0DE-D4AA7B84DDD9}" sibTransId="{E04B3DC2-16B4-4578-BD3F-BE4BA5836CDA}"/>
    <dgm:cxn modelId="{0952C086-D51F-4B27-AFB1-0E6A6A36C2BA}" srcId="{1919C3F0-3E3E-4518-A138-F1A1BE74C856}" destId="{016D7CA6-C8C0-48C3-B72C-4FCF8CBBBBD5}" srcOrd="2" destOrd="0" parTransId="{D490FE33-8895-4CF8-9F92-5E468D304FBA}" sibTransId="{6FBB3E7B-8F5A-4906-879E-608CBA024DBA}"/>
    <dgm:cxn modelId="{412E2499-55F0-4F9D-BA81-42C57B4018FF}" type="presOf" srcId="{4A97CCD6-9F9C-44D4-82CE-C51DE96DED2F}" destId="{7C235846-B854-448E-A705-FB6D2A565771}" srcOrd="1" destOrd="0" presId="urn:microsoft.com/office/officeart/2005/8/layout/matrix1"/>
    <dgm:cxn modelId="{F6B3F79D-C54F-4DA7-AB9A-52438A7DF16A}" type="presOf" srcId="{F4DFBD84-639B-4A1B-ACCC-78696DB09607}" destId="{DE6246D6-CB58-49B9-9E6D-170CE6DDD8AB}" srcOrd="1" destOrd="0" presId="urn:microsoft.com/office/officeart/2005/8/layout/matrix1"/>
    <dgm:cxn modelId="{679C8BA1-211E-4ADF-8B05-E71211F446B5}" srcId="{1919C3F0-3E3E-4518-A138-F1A1BE74C856}" destId="{4A97CCD6-9F9C-44D4-82CE-C51DE96DED2F}" srcOrd="1" destOrd="0" parTransId="{3D3B4753-5AAF-4C67-8808-12123F5429E6}" sibTransId="{9B9F97FA-89D7-4EBA-8EEA-BB7CB9454110}"/>
    <dgm:cxn modelId="{D184DBB2-26D4-4F72-86B7-CA5B611F8065}" type="presOf" srcId="{016D7CA6-C8C0-48C3-B72C-4FCF8CBBBBD5}" destId="{95688A6C-135D-4B0A-97D2-F80FF54AA39E}" srcOrd="1" destOrd="0" presId="urn:microsoft.com/office/officeart/2005/8/layout/matrix1"/>
    <dgm:cxn modelId="{06B56AD9-771E-47D0-953D-FCC7D756BFE6}" type="presOf" srcId="{1919C3F0-3E3E-4518-A138-F1A1BE74C856}" destId="{38AF470F-2680-4F38-8B9E-2AF0D36C8BA0}" srcOrd="0" destOrd="0" presId="urn:microsoft.com/office/officeart/2005/8/layout/matrix1"/>
    <dgm:cxn modelId="{8C9766E3-474B-4539-9559-8E2BAD91FE91}" type="presOf" srcId="{F4DFBD84-639B-4A1B-ACCC-78696DB09607}" destId="{14F5B796-CA77-4D52-957B-91460723271A}" srcOrd="0" destOrd="0" presId="urn:microsoft.com/office/officeart/2005/8/layout/matrix1"/>
    <dgm:cxn modelId="{F9676CEB-3955-48F3-8EB9-F7022E2DDDFE}" type="presOf" srcId="{016D7CA6-C8C0-48C3-B72C-4FCF8CBBBBD5}" destId="{AC347E45-AF6A-42BD-AE80-28B246EADFF9}" srcOrd="0" destOrd="0" presId="urn:microsoft.com/office/officeart/2005/8/layout/matrix1"/>
    <dgm:cxn modelId="{336C01EC-15AC-4F2D-9A3D-EAC359D70023}" type="presOf" srcId="{6CA1A300-B842-4CC5-816B-D4D5D253DD52}" destId="{5E26F889-2F7C-49A5-A6D3-92FB889353BC}" srcOrd="0" destOrd="0" presId="urn:microsoft.com/office/officeart/2005/8/layout/matrix1"/>
    <dgm:cxn modelId="{497B4ECA-0D0C-4441-A8E7-077D8557AD09}" type="presParOf" srcId="{5E26F889-2F7C-49A5-A6D3-92FB889353BC}" destId="{91EABBAA-DC66-4A28-8000-21B6CD559D6D}" srcOrd="0" destOrd="0" presId="urn:microsoft.com/office/officeart/2005/8/layout/matrix1"/>
    <dgm:cxn modelId="{2F57C424-A24C-4392-8AE9-3A357EE5B75C}" type="presParOf" srcId="{91EABBAA-DC66-4A28-8000-21B6CD559D6D}" destId="{14F5B796-CA77-4D52-957B-91460723271A}" srcOrd="0" destOrd="0" presId="urn:microsoft.com/office/officeart/2005/8/layout/matrix1"/>
    <dgm:cxn modelId="{CD594B26-9EE9-483B-9A21-37458BED2694}" type="presParOf" srcId="{91EABBAA-DC66-4A28-8000-21B6CD559D6D}" destId="{DE6246D6-CB58-49B9-9E6D-170CE6DDD8AB}" srcOrd="1" destOrd="0" presId="urn:microsoft.com/office/officeart/2005/8/layout/matrix1"/>
    <dgm:cxn modelId="{8A442FB2-7CF6-4B03-BEB5-8850FD4D6192}" type="presParOf" srcId="{91EABBAA-DC66-4A28-8000-21B6CD559D6D}" destId="{B1E25514-8C5F-46B9-8DDD-F57EF00AE2C8}" srcOrd="2" destOrd="0" presId="urn:microsoft.com/office/officeart/2005/8/layout/matrix1"/>
    <dgm:cxn modelId="{3D9C4C61-7328-4C1A-AB84-C3F31EE69460}" type="presParOf" srcId="{91EABBAA-DC66-4A28-8000-21B6CD559D6D}" destId="{7C235846-B854-448E-A705-FB6D2A565771}" srcOrd="3" destOrd="0" presId="urn:microsoft.com/office/officeart/2005/8/layout/matrix1"/>
    <dgm:cxn modelId="{DBC462ED-5D15-4C31-B189-9E373381912D}" type="presParOf" srcId="{91EABBAA-DC66-4A28-8000-21B6CD559D6D}" destId="{AC347E45-AF6A-42BD-AE80-28B246EADFF9}" srcOrd="4" destOrd="0" presId="urn:microsoft.com/office/officeart/2005/8/layout/matrix1"/>
    <dgm:cxn modelId="{617CC917-7C62-44B5-86C0-2D96B4AEB268}" type="presParOf" srcId="{91EABBAA-DC66-4A28-8000-21B6CD559D6D}" destId="{95688A6C-135D-4B0A-97D2-F80FF54AA39E}" srcOrd="5" destOrd="0" presId="urn:microsoft.com/office/officeart/2005/8/layout/matrix1"/>
    <dgm:cxn modelId="{79ECA6E8-807D-4808-926B-E24442A66669}" type="presParOf" srcId="{91EABBAA-DC66-4A28-8000-21B6CD559D6D}" destId="{BE409E38-ACE8-4656-B9B3-1AA9BB4835AF}" srcOrd="6" destOrd="0" presId="urn:microsoft.com/office/officeart/2005/8/layout/matrix1"/>
    <dgm:cxn modelId="{B197A72C-8AAA-4CAC-970E-50306900A6F2}" type="presParOf" srcId="{91EABBAA-DC66-4A28-8000-21B6CD559D6D}" destId="{7CC6184D-37E1-4963-B3BE-A0AB8BDA8F21}" srcOrd="7" destOrd="0" presId="urn:microsoft.com/office/officeart/2005/8/layout/matrix1"/>
    <dgm:cxn modelId="{D48EA08F-8B0C-44FE-9270-46085D77DB15}" type="presParOf" srcId="{5E26F889-2F7C-49A5-A6D3-92FB889353BC}" destId="{38AF470F-2680-4F38-8B9E-2AF0D36C8BA0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281568-8956-4760-BAE6-13F97E024812}">
      <dsp:nvSpPr>
        <dsp:cNvPr id="0" name=""/>
        <dsp:cNvSpPr/>
      </dsp:nvSpPr>
      <dsp:spPr>
        <a:xfrm>
          <a:off x="1727200" y="0"/>
          <a:ext cx="1727200" cy="1450446"/>
        </a:xfrm>
        <a:prstGeom prst="trapezoid">
          <a:avLst>
            <a:gd name="adj" fmla="val 595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Baarlamaan</a:t>
          </a:r>
        </a:p>
      </dsp:txBody>
      <dsp:txXfrm>
        <a:off x="1727200" y="0"/>
        <a:ext cx="1727200" cy="1450446"/>
      </dsp:txXfrm>
    </dsp:sp>
    <dsp:sp modelId="{D8D049D0-94FE-4DEC-996F-4B28992F4958}">
      <dsp:nvSpPr>
        <dsp:cNvPr id="0" name=""/>
        <dsp:cNvSpPr/>
      </dsp:nvSpPr>
      <dsp:spPr>
        <a:xfrm>
          <a:off x="863600" y="1450446"/>
          <a:ext cx="3454400" cy="1450446"/>
        </a:xfrm>
        <a:prstGeom prst="trapezoid">
          <a:avLst>
            <a:gd name="adj" fmla="val 595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/>
            <a:t>Fulinta</a:t>
          </a:r>
          <a:r>
            <a:rPr lang="en-US" sz="1800" kern="1200" dirty="0"/>
            <a:t>/</a:t>
          </a:r>
          <a:r>
            <a:rPr lang="en-US" sz="1800" kern="1200" dirty="0" err="1"/>
            <a:t>Madaxwaynaha</a:t>
          </a:r>
          <a:endParaRPr lang="en-US" sz="1800" kern="1200" dirty="0"/>
        </a:p>
      </dsp:txBody>
      <dsp:txXfrm>
        <a:off x="1468119" y="1450446"/>
        <a:ext cx="2245360" cy="1450446"/>
      </dsp:txXfrm>
    </dsp:sp>
    <dsp:sp modelId="{56650CD8-9F68-484E-B4EB-87F68CBFF5E5}">
      <dsp:nvSpPr>
        <dsp:cNvPr id="0" name=""/>
        <dsp:cNvSpPr/>
      </dsp:nvSpPr>
      <dsp:spPr>
        <a:xfrm>
          <a:off x="0" y="2900892"/>
          <a:ext cx="5181600" cy="1450446"/>
        </a:xfrm>
        <a:prstGeom prst="trapezoid">
          <a:avLst>
            <a:gd name="adj" fmla="val 595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Cadaalada</a:t>
          </a:r>
        </a:p>
      </dsp:txBody>
      <dsp:txXfrm>
        <a:off x="906779" y="2900892"/>
        <a:ext cx="3368040" cy="145044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31112F-3C61-4825-AA58-906B50450800}">
      <dsp:nvSpPr>
        <dsp:cNvPr id="0" name=""/>
        <dsp:cNvSpPr/>
      </dsp:nvSpPr>
      <dsp:spPr>
        <a:xfrm rot="5400000">
          <a:off x="2610497" y="235737"/>
          <a:ext cx="1714499" cy="1491614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 err="1"/>
            <a:t>Xoolaha</a:t>
          </a:r>
          <a:endParaRPr lang="en-US" sz="1500" kern="1200" dirty="0"/>
        </a:p>
      </dsp:txBody>
      <dsp:txXfrm rot="-5400000">
        <a:off x="2954382" y="391471"/>
        <a:ext cx="1026728" cy="1180147"/>
      </dsp:txXfrm>
    </dsp:sp>
    <dsp:sp modelId="{11656136-9D56-47E7-9272-5AA0DAACA6DA}">
      <dsp:nvSpPr>
        <dsp:cNvPr id="0" name=""/>
        <dsp:cNvSpPr/>
      </dsp:nvSpPr>
      <dsp:spPr>
        <a:xfrm>
          <a:off x="4258818" y="467194"/>
          <a:ext cx="1913382" cy="10287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I</a:t>
          </a:r>
        </a:p>
      </dsp:txBody>
      <dsp:txXfrm>
        <a:off x="4258818" y="467194"/>
        <a:ext cx="1913382" cy="1028700"/>
      </dsp:txXfrm>
    </dsp:sp>
    <dsp:sp modelId="{545EF1C2-8848-45DF-96F7-D2DB9ADC29BB}">
      <dsp:nvSpPr>
        <dsp:cNvPr id="0" name=""/>
        <dsp:cNvSpPr/>
      </dsp:nvSpPr>
      <dsp:spPr>
        <a:xfrm rot="5400000">
          <a:off x="999553" y="235737"/>
          <a:ext cx="1714499" cy="1491614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/>
            <a:t>Beeraha</a:t>
          </a:r>
          <a:endParaRPr lang="en-US" sz="2400" kern="1200" dirty="0"/>
        </a:p>
      </dsp:txBody>
      <dsp:txXfrm rot="-5400000">
        <a:off x="1343438" y="391471"/>
        <a:ext cx="1026728" cy="1180147"/>
      </dsp:txXfrm>
    </dsp:sp>
    <dsp:sp modelId="{0485139E-A443-4ADA-AF5E-E95AD4BFE18E}">
      <dsp:nvSpPr>
        <dsp:cNvPr id="0" name=""/>
        <dsp:cNvSpPr/>
      </dsp:nvSpPr>
      <dsp:spPr>
        <a:xfrm rot="5400000">
          <a:off x="1801939" y="1691005"/>
          <a:ext cx="1714499" cy="1491614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 err="1"/>
            <a:t>Maalgalinta</a:t>
          </a:r>
          <a:endParaRPr lang="en-US" sz="1500" kern="1200" dirty="0"/>
        </a:p>
      </dsp:txBody>
      <dsp:txXfrm rot="-5400000">
        <a:off x="2145824" y="1846739"/>
        <a:ext cx="1026728" cy="1180147"/>
      </dsp:txXfrm>
    </dsp:sp>
    <dsp:sp modelId="{78FC70FC-724E-472F-A72B-6C8DE75E8F90}">
      <dsp:nvSpPr>
        <dsp:cNvPr id="0" name=""/>
        <dsp:cNvSpPr/>
      </dsp:nvSpPr>
      <dsp:spPr>
        <a:xfrm>
          <a:off x="0" y="1922462"/>
          <a:ext cx="1851660" cy="10287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Magaalooyinka</a:t>
          </a:r>
          <a:endParaRPr lang="en-US" sz="1500" kern="1200" dirty="0"/>
        </a:p>
      </dsp:txBody>
      <dsp:txXfrm>
        <a:off x="0" y="1922462"/>
        <a:ext cx="1851660" cy="1028700"/>
      </dsp:txXfrm>
    </dsp:sp>
    <dsp:sp modelId="{221C4C2E-EC36-43C9-B907-9C1C7D22BF4F}">
      <dsp:nvSpPr>
        <dsp:cNvPr id="0" name=""/>
        <dsp:cNvSpPr/>
      </dsp:nvSpPr>
      <dsp:spPr>
        <a:xfrm rot="5400000">
          <a:off x="3412883" y="1691005"/>
          <a:ext cx="1714499" cy="1491614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 err="1"/>
            <a:t>Ganacsiga</a:t>
          </a:r>
          <a:endParaRPr lang="en-US" sz="1900" kern="1200" dirty="0"/>
        </a:p>
      </dsp:txBody>
      <dsp:txXfrm rot="-5400000">
        <a:off x="3756768" y="1846739"/>
        <a:ext cx="1026728" cy="1180147"/>
      </dsp:txXfrm>
    </dsp:sp>
    <dsp:sp modelId="{525B79FF-73A1-4A85-9C8F-3261E4BC6A26}">
      <dsp:nvSpPr>
        <dsp:cNvPr id="0" name=""/>
        <dsp:cNvSpPr/>
      </dsp:nvSpPr>
      <dsp:spPr>
        <a:xfrm rot="5400000">
          <a:off x="2610497" y="3146272"/>
          <a:ext cx="1714499" cy="1491614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 err="1"/>
            <a:t>Dalxiiska</a:t>
          </a:r>
          <a:endParaRPr lang="en-US" sz="1500" kern="1200" dirty="0"/>
        </a:p>
      </dsp:txBody>
      <dsp:txXfrm rot="-5400000">
        <a:off x="2954382" y="3302006"/>
        <a:ext cx="1026728" cy="1180147"/>
      </dsp:txXfrm>
    </dsp:sp>
    <dsp:sp modelId="{271B7F25-2F88-4AA1-9C7A-3F34CBBFEFB4}">
      <dsp:nvSpPr>
        <dsp:cNvPr id="0" name=""/>
        <dsp:cNvSpPr/>
      </dsp:nvSpPr>
      <dsp:spPr>
        <a:xfrm>
          <a:off x="4258818" y="3377730"/>
          <a:ext cx="1913382" cy="10287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500" kern="1200"/>
        </a:p>
      </dsp:txBody>
      <dsp:txXfrm>
        <a:off x="4258818" y="3377730"/>
        <a:ext cx="1913382" cy="1028700"/>
      </dsp:txXfrm>
    </dsp:sp>
    <dsp:sp modelId="{7A2952DC-AFF7-4EC9-86E0-4132E4D52765}">
      <dsp:nvSpPr>
        <dsp:cNvPr id="0" name=""/>
        <dsp:cNvSpPr/>
      </dsp:nvSpPr>
      <dsp:spPr>
        <a:xfrm rot="5400000">
          <a:off x="999553" y="3146272"/>
          <a:ext cx="1714499" cy="1491614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Maalgalinta</a:t>
          </a:r>
          <a:endParaRPr lang="en-US" sz="1700" kern="1200" dirty="0"/>
        </a:p>
      </dsp:txBody>
      <dsp:txXfrm rot="-5400000">
        <a:off x="1343438" y="3302006"/>
        <a:ext cx="1026728" cy="118014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31112F-3C61-4825-AA58-906B50450800}">
      <dsp:nvSpPr>
        <dsp:cNvPr id="0" name=""/>
        <dsp:cNvSpPr/>
      </dsp:nvSpPr>
      <dsp:spPr>
        <a:xfrm rot="5400000">
          <a:off x="2610497" y="235737"/>
          <a:ext cx="1714499" cy="1491614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 err="1"/>
            <a:t>Maalgalinta</a:t>
          </a:r>
          <a:endParaRPr lang="en-US" sz="1500" kern="1200" dirty="0"/>
        </a:p>
      </dsp:txBody>
      <dsp:txXfrm rot="-5400000">
        <a:off x="2954382" y="391471"/>
        <a:ext cx="1026728" cy="1180147"/>
      </dsp:txXfrm>
    </dsp:sp>
    <dsp:sp modelId="{11656136-9D56-47E7-9272-5AA0DAACA6DA}">
      <dsp:nvSpPr>
        <dsp:cNvPr id="0" name=""/>
        <dsp:cNvSpPr/>
      </dsp:nvSpPr>
      <dsp:spPr>
        <a:xfrm>
          <a:off x="4258818" y="467194"/>
          <a:ext cx="1913382" cy="10287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I</a:t>
          </a:r>
        </a:p>
      </dsp:txBody>
      <dsp:txXfrm>
        <a:off x="4258818" y="467194"/>
        <a:ext cx="1913382" cy="1028700"/>
      </dsp:txXfrm>
    </dsp:sp>
    <dsp:sp modelId="{545EF1C2-8848-45DF-96F7-D2DB9ADC29BB}">
      <dsp:nvSpPr>
        <dsp:cNvPr id="0" name=""/>
        <dsp:cNvSpPr/>
      </dsp:nvSpPr>
      <dsp:spPr>
        <a:xfrm rot="5400000">
          <a:off x="999553" y="235737"/>
          <a:ext cx="1714499" cy="1491614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/>
            <a:t>Beeraha</a:t>
          </a:r>
          <a:endParaRPr lang="en-US" sz="2400" kern="1200" dirty="0"/>
        </a:p>
      </dsp:txBody>
      <dsp:txXfrm rot="-5400000">
        <a:off x="1343438" y="391471"/>
        <a:ext cx="1026728" cy="1180147"/>
      </dsp:txXfrm>
    </dsp:sp>
    <dsp:sp modelId="{0485139E-A443-4ADA-AF5E-E95AD4BFE18E}">
      <dsp:nvSpPr>
        <dsp:cNvPr id="0" name=""/>
        <dsp:cNvSpPr/>
      </dsp:nvSpPr>
      <dsp:spPr>
        <a:xfrm rot="5400000">
          <a:off x="1801939" y="1691005"/>
          <a:ext cx="1714499" cy="1491614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 err="1"/>
            <a:t>Bixinta</a:t>
          </a:r>
          <a:r>
            <a:rPr lang="en-US" sz="1500" kern="1200" dirty="0"/>
            <a:t> </a:t>
          </a:r>
          <a:r>
            <a:rPr lang="en-US" sz="1500" kern="1200" dirty="0" err="1"/>
            <a:t>Shatiga</a:t>
          </a:r>
          <a:endParaRPr lang="en-US" sz="1500" kern="1200" dirty="0"/>
        </a:p>
      </dsp:txBody>
      <dsp:txXfrm rot="-5400000">
        <a:off x="2145824" y="1846739"/>
        <a:ext cx="1026728" cy="1180147"/>
      </dsp:txXfrm>
    </dsp:sp>
    <dsp:sp modelId="{78FC70FC-724E-472F-A72B-6C8DE75E8F90}">
      <dsp:nvSpPr>
        <dsp:cNvPr id="0" name=""/>
        <dsp:cNvSpPr/>
      </dsp:nvSpPr>
      <dsp:spPr>
        <a:xfrm>
          <a:off x="0" y="1922462"/>
          <a:ext cx="1851660" cy="10287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 err="1"/>
            <a:t>Shidaalka</a:t>
          </a:r>
          <a:endParaRPr lang="en-US" sz="1500" kern="1200" dirty="0"/>
        </a:p>
      </dsp:txBody>
      <dsp:txXfrm>
        <a:off x="0" y="1922462"/>
        <a:ext cx="1851660" cy="1028700"/>
      </dsp:txXfrm>
    </dsp:sp>
    <dsp:sp modelId="{221C4C2E-EC36-43C9-B907-9C1C7D22BF4F}">
      <dsp:nvSpPr>
        <dsp:cNvPr id="0" name=""/>
        <dsp:cNvSpPr/>
      </dsp:nvSpPr>
      <dsp:spPr>
        <a:xfrm rot="5400000">
          <a:off x="3412883" y="1691005"/>
          <a:ext cx="1714499" cy="1491614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 err="1"/>
            <a:t>Ganacsiga</a:t>
          </a:r>
          <a:endParaRPr lang="en-US" sz="1900" kern="1200" dirty="0"/>
        </a:p>
      </dsp:txBody>
      <dsp:txXfrm rot="-5400000">
        <a:off x="3756768" y="1846739"/>
        <a:ext cx="1026728" cy="1180147"/>
      </dsp:txXfrm>
    </dsp:sp>
    <dsp:sp modelId="{525B79FF-73A1-4A85-9C8F-3261E4BC6A26}">
      <dsp:nvSpPr>
        <dsp:cNvPr id="0" name=""/>
        <dsp:cNvSpPr/>
      </dsp:nvSpPr>
      <dsp:spPr>
        <a:xfrm rot="5400000">
          <a:off x="2610497" y="3146272"/>
          <a:ext cx="1714499" cy="1491614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 err="1"/>
            <a:t>Dalxiiska</a:t>
          </a:r>
          <a:endParaRPr lang="en-US" sz="1500" kern="1200" dirty="0"/>
        </a:p>
      </dsp:txBody>
      <dsp:txXfrm rot="-5400000">
        <a:off x="2954382" y="3302006"/>
        <a:ext cx="1026728" cy="1180147"/>
      </dsp:txXfrm>
    </dsp:sp>
    <dsp:sp modelId="{271B7F25-2F88-4AA1-9C7A-3F34CBBFEFB4}">
      <dsp:nvSpPr>
        <dsp:cNvPr id="0" name=""/>
        <dsp:cNvSpPr/>
      </dsp:nvSpPr>
      <dsp:spPr>
        <a:xfrm>
          <a:off x="4258818" y="3377730"/>
          <a:ext cx="1913382" cy="10287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500" kern="1200" dirty="0"/>
        </a:p>
      </dsp:txBody>
      <dsp:txXfrm>
        <a:off x="4258818" y="3377730"/>
        <a:ext cx="1913382" cy="1028700"/>
      </dsp:txXfrm>
    </dsp:sp>
    <dsp:sp modelId="{7A2952DC-AFF7-4EC9-86E0-4132E4D52765}">
      <dsp:nvSpPr>
        <dsp:cNvPr id="0" name=""/>
        <dsp:cNvSpPr/>
      </dsp:nvSpPr>
      <dsp:spPr>
        <a:xfrm rot="5400000">
          <a:off x="999553" y="3146272"/>
          <a:ext cx="1714499" cy="1491614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 err="1"/>
            <a:t>Curinta</a:t>
          </a:r>
          <a:endParaRPr lang="en-US" sz="2700" kern="1200" dirty="0"/>
        </a:p>
      </dsp:txBody>
      <dsp:txXfrm rot="-5400000">
        <a:off x="1343438" y="3302006"/>
        <a:ext cx="1026728" cy="118014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F5B796-CA77-4D52-957B-91460723271A}">
      <dsp:nvSpPr>
        <dsp:cNvPr id="0" name=""/>
        <dsp:cNvSpPr/>
      </dsp:nvSpPr>
      <dsp:spPr>
        <a:xfrm rot="16200000">
          <a:off x="1541065" y="-1541065"/>
          <a:ext cx="2175669" cy="525780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/>
            <a:t>Bayaanada</a:t>
          </a:r>
          <a:r>
            <a:rPr lang="en-US" sz="2400" kern="1200" dirty="0"/>
            <a:t> </a:t>
          </a:r>
          <a:r>
            <a:rPr lang="en-US" sz="2400" kern="1200" dirty="0" err="1"/>
            <a:t>Dalka</a:t>
          </a:r>
          <a:r>
            <a:rPr lang="en-US" sz="2400" kern="1200" dirty="0"/>
            <a:t> 109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/>
            <a:t>Bayaanada</a:t>
          </a:r>
          <a:r>
            <a:rPr lang="en-US" sz="2400" kern="1200" dirty="0"/>
            <a:t> </a:t>
          </a:r>
          <a:r>
            <a:rPr lang="en-US" sz="2400" kern="1200" dirty="0" err="1"/>
            <a:t>Dalka</a:t>
          </a:r>
          <a:r>
            <a:rPr lang="en-US" sz="2400" kern="1200" dirty="0"/>
            <a:t> (</a:t>
          </a:r>
          <a:r>
            <a:rPr lang="en-US" sz="2400" kern="1200" dirty="0" err="1"/>
            <a:t>Som</a:t>
          </a:r>
          <a:r>
            <a:rPr lang="en-US" sz="2400" kern="1200" dirty="0"/>
            <a:t>) 11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/>
            <a:t>Bayaanada</a:t>
          </a:r>
          <a:r>
            <a:rPr lang="en-US" sz="2400" kern="1200" dirty="0"/>
            <a:t> </a:t>
          </a:r>
          <a:r>
            <a:rPr lang="en-US" sz="2400" kern="1200" dirty="0" err="1"/>
            <a:t>Deegaanka</a:t>
          </a:r>
          <a:r>
            <a:rPr lang="en-US" sz="2400" kern="1200" dirty="0"/>
            <a:t> 224</a:t>
          </a:r>
        </a:p>
      </dsp:txBody>
      <dsp:txXfrm rot="5400000">
        <a:off x="0" y="0"/>
        <a:ext cx="5257800" cy="1631751"/>
      </dsp:txXfrm>
    </dsp:sp>
    <dsp:sp modelId="{B1E25514-8C5F-46B9-8DDD-F57EF00AE2C8}">
      <dsp:nvSpPr>
        <dsp:cNvPr id="0" name=""/>
        <dsp:cNvSpPr/>
      </dsp:nvSpPr>
      <dsp:spPr>
        <a:xfrm>
          <a:off x="5257800" y="0"/>
          <a:ext cx="5257800" cy="2175669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/>
            <a:t>Xeernidaamiyeyaasha</a:t>
          </a:r>
          <a:r>
            <a:rPr lang="en-US" sz="2400" kern="1200" dirty="0"/>
            <a:t> </a:t>
          </a:r>
          <a:r>
            <a:rPr lang="en-US" sz="2400" kern="1200" dirty="0" err="1"/>
            <a:t>Dalka</a:t>
          </a:r>
          <a:r>
            <a:rPr lang="en-US" sz="2400" kern="1200" dirty="0"/>
            <a:t> 89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/>
            <a:t>Xeernidaamiyeyaasha</a:t>
          </a:r>
          <a:r>
            <a:rPr lang="en-US" sz="2400" kern="1200" dirty="0"/>
            <a:t> </a:t>
          </a:r>
          <a:r>
            <a:rPr lang="en-US" sz="2400" kern="1200" dirty="0" err="1"/>
            <a:t>Deegaanka</a:t>
          </a:r>
          <a:r>
            <a:rPr lang="en-US" sz="2400" kern="1200" dirty="0"/>
            <a:t> 15</a:t>
          </a:r>
        </a:p>
      </dsp:txBody>
      <dsp:txXfrm>
        <a:off x="5257800" y="0"/>
        <a:ext cx="5257800" cy="1631751"/>
      </dsp:txXfrm>
    </dsp:sp>
    <dsp:sp modelId="{AC347E45-AF6A-42BD-AE80-28B246EADFF9}">
      <dsp:nvSpPr>
        <dsp:cNvPr id="0" name=""/>
        <dsp:cNvSpPr/>
      </dsp:nvSpPr>
      <dsp:spPr>
        <a:xfrm rot="10800000">
          <a:off x="0" y="2175669"/>
          <a:ext cx="5257800" cy="2175669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/>
            <a:t>Heshiisyada</a:t>
          </a:r>
          <a:r>
            <a:rPr lang="en-US" sz="2400" kern="1200" dirty="0"/>
            <a:t> </a:t>
          </a:r>
          <a:r>
            <a:rPr lang="en-US" sz="2400" kern="1200" dirty="0" err="1"/>
            <a:t>Caalamiga</a:t>
          </a:r>
          <a:r>
            <a:rPr lang="en-US" sz="2400" kern="1200" dirty="0"/>
            <a:t> (</a:t>
          </a:r>
          <a:r>
            <a:rPr lang="en-US" sz="2400" kern="1200" dirty="0" err="1"/>
            <a:t>Eng</a:t>
          </a:r>
          <a:r>
            <a:rPr lang="en-US" sz="2400" kern="1200" dirty="0"/>
            <a:t>) 15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/>
            <a:t>Heshiisyada</a:t>
          </a:r>
          <a:r>
            <a:rPr lang="en-US" sz="2400" kern="1200" dirty="0"/>
            <a:t> </a:t>
          </a:r>
          <a:r>
            <a:rPr lang="en-US" sz="2400" kern="1200" dirty="0" err="1"/>
            <a:t>Caalamiga</a:t>
          </a:r>
          <a:r>
            <a:rPr lang="en-US" sz="2400" kern="1200" dirty="0"/>
            <a:t> (</a:t>
          </a:r>
          <a:r>
            <a:rPr lang="en-US" sz="2400" kern="1200" dirty="0" err="1"/>
            <a:t>Som</a:t>
          </a:r>
          <a:r>
            <a:rPr lang="en-US" sz="2400" kern="1200" dirty="0"/>
            <a:t>) 6</a:t>
          </a:r>
        </a:p>
      </dsp:txBody>
      <dsp:txXfrm rot="10800000">
        <a:off x="0" y="2719586"/>
        <a:ext cx="5257800" cy="1631751"/>
      </dsp:txXfrm>
    </dsp:sp>
    <dsp:sp modelId="{BE409E38-ACE8-4656-B9B3-1AA9BB4835AF}">
      <dsp:nvSpPr>
        <dsp:cNvPr id="0" name=""/>
        <dsp:cNvSpPr/>
      </dsp:nvSpPr>
      <dsp:spPr>
        <a:xfrm rot="5400000">
          <a:off x="6524618" y="634603"/>
          <a:ext cx="2175669" cy="525780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/>
            <a:t>Awaamiirta</a:t>
          </a:r>
          <a:r>
            <a:rPr lang="en-US" sz="2400" kern="1200" dirty="0"/>
            <a:t> </a:t>
          </a:r>
          <a:r>
            <a:rPr lang="en-US" sz="2400" kern="1200" dirty="0" err="1"/>
            <a:t>Deegaanka</a:t>
          </a:r>
          <a:r>
            <a:rPr lang="en-US" sz="2400" kern="1200" dirty="0"/>
            <a:t> 26</a:t>
          </a:r>
        </a:p>
      </dsp:txBody>
      <dsp:txXfrm rot="-5400000">
        <a:off x="4983553" y="2719586"/>
        <a:ext cx="5257800" cy="1631751"/>
      </dsp:txXfrm>
    </dsp:sp>
    <dsp:sp modelId="{38AF470F-2680-4F38-8B9E-2AF0D36C8BA0}">
      <dsp:nvSpPr>
        <dsp:cNvPr id="0" name=""/>
        <dsp:cNvSpPr/>
      </dsp:nvSpPr>
      <dsp:spPr>
        <a:xfrm>
          <a:off x="2263220" y="1631751"/>
          <a:ext cx="5989159" cy="1087834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 dirty="0"/>
            <a:t>srsbojustice.net</a:t>
          </a:r>
        </a:p>
      </dsp:txBody>
      <dsp:txXfrm>
        <a:off x="2316324" y="1684855"/>
        <a:ext cx="5882951" cy="9816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7EE6C-F2E0-485C-8BAD-F82DF3E1949F}" type="datetimeFigureOut">
              <a:rPr lang="en-US" smtClean="0"/>
              <a:t>6/27/2024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9C791-D97A-4E61-B611-D10935E2B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589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7EE6C-F2E0-485C-8BAD-F82DF3E1949F}" type="datetimeFigureOut">
              <a:rPr lang="en-US" smtClean="0"/>
              <a:t>6/27/2024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9C791-D97A-4E61-B611-D10935E2B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840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7EE6C-F2E0-485C-8BAD-F82DF3E1949F}" type="datetimeFigureOut">
              <a:rPr lang="en-US" smtClean="0"/>
              <a:t>6/27/2024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9C791-D97A-4E61-B611-D10935E2B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495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7EE6C-F2E0-485C-8BAD-F82DF3E1949F}" type="datetimeFigureOut">
              <a:rPr lang="en-US" smtClean="0"/>
              <a:t>6/27/2024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9C791-D97A-4E61-B611-D10935E2B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881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7EE6C-F2E0-485C-8BAD-F82DF3E1949F}" type="datetimeFigureOut">
              <a:rPr lang="en-US" smtClean="0"/>
              <a:t>6/27/2024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9C791-D97A-4E61-B611-D10935E2B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069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7EE6C-F2E0-485C-8BAD-F82DF3E1949F}" type="datetimeFigureOut">
              <a:rPr lang="en-US" smtClean="0"/>
              <a:t>6/27/2024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9C791-D97A-4E61-B611-D10935E2B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902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7EE6C-F2E0-485C-8BAD-F82DF3E1949F}" type="datetimeFigureOut">
              <a:rPr lang="en-US" smtClean="0"/>
              <a:t>6/27/2024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9C791-D97A-4E61-B611-D10935E2B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139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7EE6C-F2E0-485C-8BAD-F82DF3E1949F}" type="datetimeFigureOut">
              <a:rPr lang="en-US" smtClean="0"/>
              <a:t>6/27/2024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9C791-D97A-4E61-B611-D10935E2B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453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7EE6C-F2E0-485C-8BAD-F82DF3E1949F}" type="datetimeFigureOut">
              <a:rPr lang="en-US" smtClean="0"/>
              <a:t>6/27/2024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9C791-D97A-4E61-B611-D10935E2B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6370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7EE6C-F2E0-485C-8BAD-F82DF3E1949F}" type="datetimeFigureOut">
              <a:rPr lang="en-US" smtClean="0"/>
              <a:t>6/27/2024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9C791-D97A-4E61-B611-D10935E2B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290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7EE6C-F2E0-485C-8BAD-F82DF3E1949F}" type="datetimeFigureOut">
              <a:rPr lang="en-US" smtClean="0"/>
              <a:t>6/27/2024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9C791-D97A-4E61-B611-D10935E2B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117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F7EE6C-F2E0-485C-8BAD-F82DF3E1949F}" type="datetimeFigureOut">
              <a:rPr lang="en-US" smtClean="0"/>
              <a:t>6/27/2024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B9C791-D97A-4E61-B611-D10935E2B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388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675974"/>
          </a:xfrm>
        </p:spPr>
        <p:txBody>
          <a:bodyPr>
            <a:normAutofit fontScale="90000"/>
          </a:bodyPr>
          <a:lstStyle/>
          <a:p>
            <a:r>
              <a:rPr lang="en-US" b="1" dirty="0" err="1"/>
              <a:t>Nuxurka</a:t>
            </a:r>
            <a:r>
              <a:rPr lang="en-US" b="1" dirty="0"/>
              <a:t> </a:t>
            </a:r>
            <a:r>
              <a:rPr lang="en-US" b="1" dirty="0" err="1"/>
              <a:t>Warbixinta</a:t>
            </a:r>
            <a:r>
              <a:rPr lang="en-US" b="1" dirty="0"/>
              <a:t> </a:t>
            </a:r>
            <a:r>
              <a:rPr lang="en-US" b="1" dirty="0" err="1"/>
              <a:t>Daraasada</a:t>
            </a:r>
            <a:r>
              <a:rPr lang="en-US" b="1" dirty="0"/>
              <a:t> </a:t>
            </a:r>
            <a:r>
              <a:rPr lang="en-US" b="1" dirty="0" err="1"/>
              <a:t>Goldaloolooyinka</a:t>
            </a:r>
            <a:r>
              <a:rPr lang="en-US" b="1" dirty="0"/>
              <a:t> </a:t>
            </a:r>
            <a:r>
              <a:rPr lang="en-US" b="1" dirty="0" err="1"/>
              <a:t>Dhinaca</a:t>
            </a:r>
            <a:r>
              <a:rPr lang="en-US" b="1" dirty="0"/>
              <a:t> </a:t>
            </a:r>
            <a:r>
              <a:rPr lang="en-US" b="1" dirty="0" err="1"/>
              <a:t>Sharciga</a:t>
            </a:r>
            <a:r>
              <a:rPr lang="en-US" b="1" dirty="0"/>
              <a:t> </a:t>
            </a:r>
            <a:r>
              <a:rPr lang="en-US" b="1" dirty="0" err="1"/>
              <a:t>ee</a:t>
            </a:r>
            <a:r>
              <a:rPr lang="en-US" b="1" dirty="0"/>
              <a:t> </a:t>
            </a:r>
            <a:r>
              <a:rPr lang="en-US" b="1" dirty="0" err="1"/>
              <a:t>Ka</a:t>
            </a:r>
            <a:r>
              <a:rPr lang="en-US" b="1" dirty="0"/>
              <a:t> </a:t>
            </a:r>
            <a:r>
              <a:rPr lang="en-US" b="1" dirty="0" err="1"/>
              <a:t>Jira</a:t>
            </a:r>
            <a:r>
              <a:rPr lang="en-US" b="1" dirty="0"/>
              <a:t> </a:t>
            </a:r>
            <a:r>
              <a:rPr lang="en-US" b="1" dirty="0" err="1"/>
              <a:t>Shuruucda</a:t>
            </a:r>
            <a:r>
              <a:rPr lang="en-US" b="1" dirty="0"/>
              <a:t> </a:t>
            </a:r>
            <a:r>
              <a:rPr lang="en-US" b="1" dirty="0" err="1"/>
              <a:t>Dawlada</a:t>
            </a:r>
            <a:r>
              <a:rPr lang="en-US" b="1" dirty="0"/>
              <a:t> </a:t>
            </a:r>
            <a:r>
              <a:rPr lang="en-US" b="1" dirty="0" err="1"/>
              <a:t>Deegaanka</a:t>
            </a:r>
            <a:r>
              <a:rPr lang="en-US" b="1" dirty="0"/>
              <a:t> </a:t>
            </a:r>
            <a:r>
              <a:rPr lang="en-US" b="1" dirty="0" err="1"/>
              <a:t>Soomaalida</a:t>
            </a:r>
            <a:r>
              <a:rPr lang="en-US" b="1" dirty="0"/>
              <a:t> 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flipV="1">
            <a:off x="1524000" y="5257800"/>
            <a:ext cx="9144000" cy="56584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11839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Qabyta</a:t>
            </a:r>
            <a:r>
              <a:rPr lang="en-US" dirty="0"/>
              <a:t> </a:t>
            </a:r>
            <a:r>
              <a:rPr lang="en-US" dirty="0" err="1"/>
              <a:t>labaad</a:t>
            </a:r>
            <a:r>
              <a:rPr lang="en-US" dirty="0"/>
              <a:t>, </a:t>
            </a:r>
            <a:r>
              <a:rPr lang="en-US" dirty="0" err="1"/>
              <a:t>su’aasha</a:t>
            </a:r>
            <a:r>
              <a:rPr lang="en-US" dirty="0"/>
              <a:t> </a:t>
            </a:r>
            <a:r>
              <a:rPr lang="en-US" dirty="0" err="1"/>
              <a:t>koowaad</a:t>
            </a:r>
            <a:r>
              <a:rPr lang="en-US" dirty="0"/>
              <a:t> </a:t>
            </a:r>
            <a:r>
              <a:rPr lang="en-US" dirty="0" err="1"/>
              <a:t>ee</a:t>
            </a:r>
            <a:r>
              <a:rPr lang="en-US" dirty="0"/>
              <a:t> la </a:t>
            </a:r>
            <a:r>
              <a:rPr lang="en-US" dirty="0" err="1"/>
              <a:t>xidhiidha</a:t>
            </a:r>
            <a:r>
              <a:rPr lang="en-US" dirty="0"/>
              <a:t> </a:t>
            </a:r>
            <a:r>
              <a:rPr lang="en-US" dirty="0" err="1"/>
              <a:t>golgaloolada</a:t>
            </a:r>
            <a:r>
              <a:rPr lang="en-US" dirty="0"/>
              <a:t> </a:t>
            </a:r>
            <a:r>
              <a:rPr lang="en-US" dirty="0" err="1"/>
              <a:t>Bayaanka</a:t>
            </a:r>
            <a:r>
              <a:rPr lang="en-US" dirty="0"/>
              <a:t> </a:t>
            </a:r>
            <a:r>
              <a:rPr lang="en-US" dirty="0" err="1"/>
              <a:t>Aas-aaska</a:t>
            </a:r>
            <a:r>
              <a:rPr lang="en-US" dirty="0"/>
              <a:t> </a:t>
            </a:r>
            <a:r>
              <a:rPr lang="en-US" dirty="0" err="1"/>
              <a:t>iyo</a:t>
            </a:r>
            <a:r>
              <a:rPr lang="en-US" dirty="0"/>
              <a:t> </a:t>
            </a:r>
            <a:r>
              <a:rPr lang="en-US" b="1" u="sng" dirty="0" err="1"/>
              <a:t>Dastuurada</a:t>
            </a:r>
            <a:r>
              <a:rPr lang="en-US" dirty="0"/>
              <a:t> </a:t>
            </a:r>
            <a:r>
              <a:rPr lang="en-US" dirty="0" err="1"/>
              <a:t>waxaa</a:t>
            </a:r>
            <a:r>
              <a:rPr lang="en-US" dirty="0"/>
              <a:t> </a:t>
            </a:r>
            <a:r>
              <a:rPr lang="en-US" dirty="0" err="1"/>
              <a:t>lagu</a:t>
            </a:r>
            <a:r>
              <a:rPr lang="en-US" dirty="0"/>
              <a:t> </a:t>
            </a:r>
            <a:r>
              <a:rPr lang="en-US" dirty="0" err="1"/>
              <a:t>ogaaday</a:t>
            </a:r>
            <a:r>
              <a:rPr lang="en-US" dirty="0"/>
              <a:t> in: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dirty="0" err="1"/>
              <a:t>Shuruucdii</a:t>
            </a:r>
            <a:r>
              <a:rPr lang="en-US" dirty="0"/>
              <a:t> </a:t>
            </a:r>
            <a:r>
              <a:rPr lang="en-US" dirty="0" err="1"/>
              <a:t>Markii</a:t>
            </a:r>
            <a:r>
              <a:rPr lang="en-US" dirty="0"/>
              <a:t> </a:t>
            </a:r>
            <a:r>
              <a:rPr lang="en-US" dirty="0" err="1"/>
              <a:t>Dastuurka</a:t>
            </a:r>
            <a:r>
              <a:rPr lang="en-US" dirty="0"/>
              <a:t> la </a:t>
            </a:r>
            <a:r>
              <a:rPr lang="en-US" dirty="0" err="1"/>
              <a:t>dejinayay</a:t>
            </a:r>
            <a:r>
              <a:rPr lang="en-US" dirty="0"/>
              <a:t> </a:t>
            </a:r>
            <a:r>
              <a:rPr lang="en-US" dirty="0" err="1"/>
              <a:t>lagu</a:t>
            </a:r>
            <a:r>
              <a:rPr lang="en-US" dirty="0"/>
              <a:t> </a:t>
            </a:r>
            <a:r>
              <a:rPr lang="en-US" dirty="0" err="1"/>
              <a:t>dhaafay</a:t>
            </a:r>
            <a:r>
              <a:rPr lang="en-US" dirty="0"/>
              <a:t> </a:t>
            </a:r>
            <a:r>
              <a:rPr lang="en-US" dirty="0" err="1"/>
              <a:t>faahfaahinta</a:t>
            </a:r>
            <a:r>
              <a:rPr lang="en-US" dirty="0"/>
              <a:t> </a:t>
            </a:r>
            <a:r>
              <a:rPr lang="en-US" dirty="0" err="1"/>
              <a:t>qodobkaa</a:t>
            </a:r>
            <a:r>
              <a:rPr lang="en-US" dirty="0"/>
              <a:t> </a:t>
            </a:r>
            <a:r>
              <a:rPr lang="en-US" dirty="0" err="1"/>
              <a:t>waxaa</a:t>
            </a:r>
            <a:r>
              <a:rPr lang="en-US" dirty="0"/>
              <a:t> </a:t>
            </a:r>
            <a:r>
              <a:rPr lang="en-US" dirty="0" err="1"/>
              <a:t>laga</a:t>
            </a:r>
            <a:r>
              <a:rPr lang="en-US" dirty="0"/>
              <a:t> </a:t>
            </a:r>
            <a:r>
              <a:rPr lang="en-US" dirty="0" err="1"/>
              <a:t>soo</a:t>
            </a:r>
            <a:r>
              <a:rPr lang="en-US" dirty="0"/>
              <a:t> </a:t>
            </a:r>
            <a:r>
              <a:rPr lang="en-US" dirty="0" err="1"/>
              <a:t>saari</a:t>
            </a:r>
            <a:r>
              <a:rPr lang="en-US" dirty="0"/>
              <a:t> </a:t>
            </a:r>
            <a:r>
              <a:rPr lang="en-US" dirty="0" err="1"/>
              <a:t>doona</a:t>
            </a:r>
            <a:r>
              <a:rPr lang="en-US" dirty="0"/>
              <a:t> </a:t>
            </a:r>
            <a:r>
              <a:rPr lang="en-US" dirty="0" err="1"/>
              <a:t>xeer</a:t>
            </a:r>
            <a:r>
              <a:rPr lang="en-US" dirty="0"/>
              <a:t> </a:t>
            </a:r>
            <a:r>
              <a:rPr lang="en-US" dirty="0" err="1"/>
              <a:t>oo</a:t>
            </a:r>
            <a:r>
              <a:rPr lang="en-US" dirty="0"/>
              <a:t> </a:t>
            </a:r>
            <a:r>
              <a:rPr lang="en-US" dirty="0" err="1"/>
              <a:t>aan</a:t>
            </a:r>
            <a:r>
              <a:rPr lang="en-US" dirty="0"/>
              <a:t> </a:t>
            </a:r>
            <a:r>
              <a:rPr lang="en-US" dirty="0" err="1"/>
              <a:t>boqolkiiba</a:t>
            </a:r>
            <a:r>
              <a:rPr lang="en-US" dirty="0"/>
              <a:t> </a:t>
            </a:r>
            <a:r>
              <a:rPr lang="en-US" dirty="0" err="1"/>
              <a:t>konton</a:t>
            </a:r>
            <a:r>
              <a:rPr lang="en-US" dirty="0"/>
              <a:t> </a:t>
            </a:r>
            <a:r>
              <a:rPr lang="en-US" dirty="0" err="1"/>
              <a:t>wali</a:t>
            </a:r>
            <a:r>
              <a:rPr lang="en-US" dirty="0"/>
              <a:t> </a:t>
            </a:r>
            <a:r>
              <a:rPr lang="en-US" dirty="0" err="1"/>
              <a:t>laga</a:t>
            </a:r>
            <a:r>
              <a:rPr lang="en-US" dirty="0"/>
              <a:t> </a:t>
            </a:r>
            <a:r>
              <a:rPr lang="en-US" dirty="0" err="1"/>
              <a:t>soo</a:t>
            </a:r>
            <a:r>
              <a:rPr lang="en-US" dirty="0"/>
              <a:t> </a:t>
            </a:r>
            <a:r>
              <a:rPr lang="en-US" dirty="0" err="1"/>
              <a:t>saarin</a:t>
            </a:r>
            <a:r>
              <a:rPr lang="en-US" dirty="0"/>
              <a:t> wax </a:t>
            </a:r>
            <a:r>
              <a:rPr lang="en-US" dirty="0" err="1"/>
              <a:t>Bayaan</a:t>
            </a:r>
            <a:r>
              <a:rPr lang="en-US" dirty="0"/>
              <a:t> ah;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 err="1"/>
              <a:t>Qaabdhismeed</a:t>
            </a:r>
            <a:r>
              <a:rPr lang="en-US" dirty="0"/>
              <a:t> </a:t>
            </a:r>
            <a:r>
              <a:rPr lang="en-US" dirty="0" err="1"/>
              <a:t>Maamulada</a:t>
            </a:r>
            <a:r>
              <a:rPr lang="en-US" dirty="0"/>
              <a:t> </a:t>
            </a:r>
            <a:r>
              <a:rPr lang="en-US" dirty="0" err="1"/>
              <a:t>Gobolada</a:t>
            </a:r>
            <a:r>
              <a:rPr lang="en-US" dirty="0"/>
              <a:t> </a:t>
            </a:r>
            <a:r>
              <a:rPr lang="en-US" dirty="0" err="1"/>
              <a:t>oo</a:t>
            </a:r>
            <a:r>
              <a:rPr lang="en-US" dirty="0"/>
              <a:t> </a:t>
            </a:r>
            <a:r>
              <a:rPr lang="en-US" dirty="0" err="1"/>
              <a:t>aan</a:t>
            </a:r>
            <a:r>
              <a:rPr lang="en-US" dirty="0"/>
              <a:t> </a:t>
            </a:r>
            <a:r>
              <a:rPr lang="en-US" dirty="0" err="1"/>
              <a:t>ku</a:t>
            </a:r>
            <a:r>
              <a:rPr lang="en-US" dirty="0"/>
              <a:t> </a:t>
            </a:r>
            <a:r>
              <a:rPr lang="en-US" dirty="0" err="1"/>
              <a:t>xusnayn</a:t>
            </a:r>
            <a:r>
              <a:rPr lang="en-US" dirty="0"/>
              <a:t> </a:t>
            </a:r>
            <a:r>
              <a:rPr lang="en-US" dirty="0" err="1"/>
              <a:t>Dastuurka</a:t>
            </a:r>
            <a:r>
              <a:rPr lang="en-US" dirty="0"/>
              <a:t> </a:t>
            </a:r>
            <a:r>
              <a:rPr lang="en-US" dirty="0" err="1"/>
              <a:t>sida</a:t>
            </a:r>
            <a:r>
              <a:rPr lang="en-US" dirty="0"/>
              <a:t> ay </a:t>
            </a:r>
            <a:r>
              <a:rPr lang="en-US" dirty="0" err="1"/>
              <a:t>heer</a:t>
            </a:r>
            <a:r>
              <a:rPr lang="en-US" dirty="0"/>
              <a:t> </a:t>
            </a:r>
            <a:r>
              <a:rPr lang="en-US" dirty="0" err="1"/>
              <a:t>Deegaan</a:t>
            </a:r>
            <a:r>
              <a:rPr lang="en-US" dirty="0"/>
              <a:t> </a:t>
            </a:r>
            <a:r>
              <a:rPr lang="en-US" dirty="0" err="1"/>
              <a:t>iyo</a:t>
            </a:r>
            <a:r>
              <a:rPr lang="en-US" dirty="0"/>
              <a:t> </a:t>
            </a:r>
            <a:r>
              <a:rPr lang="en-US" dirty="0" err="1"/>
              <a:t>heer</a:t>
            </a:r>
            <a:r>
              <a:rPr lang="en-US" dirty="0"/>
              <a:t> </a:t>
            </a:r>
            <a:r>
              <a:rPr lang="en-US" dirty="0" err="1"/>
              <a:t>Degmo</a:t>
            </a:r>
            <a:r>
              <a:rPr lang="en-US" dirty="0"/>
              <a:t> </a:t>
            </a:r>
            <a:r>
              <a:rPr lang="en-US" dirty="0" err="1"/>
              <a:t>iwm</a:t>
            </a:r>
            <a:r>
              <a:rPr lang="en-US" dirty="0"/>
              <a:t> ay </a:t>
            </a:r>
            <a:r>
              <a:rPr lang="en-US" dirty="0" err="1"/>
              <a:t>ugu</a:t>
            </a:r>
            <a:r>
              <a:rPr lang="en-US" dirty="0"/>
              <a:t> </a:t>
            </a:r>
            <a:r>
              <a:rPr lang="en-US" dirty="0" err="1"/>
              <a:t>xusan</a:t>
            </a:r>
            <a:r>
              <a:rPr lang="en-US" dirty="0"/>
              <a:t> </a:t>
            </a:r>
            <a:r>
              <a:rPr lang="en-US" dirty="0" err="1"/>
              <a:t>yihiin</a:t>
            </a:r>
            <a:r>
              <a:rPr lang="en-US" dirty="0"/>
              <a:t>, </a:t>
            </a:r>
            <a:r>
              <a:rPr lang="en-US" dirty="0" err="1"/>
              <a:t>Bayaana</a:t>
            </a:r>
            <a:r>
              <a:rPr lang="en-US" dirty="0"/>
              <a:t> </a:t>
            </a:r>
            <a:r>
              <a:rPr lang="en-US" dirty="0" err="1"/>
              <a:t>aan</a:t>
            </a:r>
            <a:r>
              <a:rPr lang="en-US" dirty="0"/>
              <a:t> </a:t>
            </a:r>
            <a:r>
              <a:rPr lang="en-US" dirty="0" err="1"/>
              <a:t>lagu</a:t>
            </a:r>
            <a:r>
              <a:rPr lang="en-US" dirty="0"/>
              <a:t> </a:t>
            </a:r>
            <a:r>
              <a:rPr lang="en-US" dirty="0" err="1"/>
              <a:t>sharciyayn</a:t>
            </a:r>
            <a:r>
              <a:rPr lang="en-US" dirty="0"/>
              <a:t>;</a:t>
            </a:r>
          </a:p>
          <a:p>
            <a:pPr marL="0" lvl="0" indent="0">
              <a:buNone/>
            </a:pPr>
            <a:endParaRPr lang="en-US" dirty="0"/>
          </a:p>
          <a:p>
            <a:pPr marL="0" lvl="0" indent="0">
              <a:buNone/>
            </a:pPr>
            <a:endParaRPr lang="en-US" dirty="0"/>
          </a:p>
          <a:p>
            <a:pPr marL="0" lv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0541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Qodabada</a:t>
            </a:r>
            <a:r>
              <a:rPr lang="en-US" dirty="0"/>
              <a:t> </a:t>
            </a:r>
            <a:r>
              <a:rPr lang="en-US" dirty="0" err="1"/>
              <a:t>Dastuurka</a:t>
            </a:r>
            <a:r>
              <a:rPr lang="en-US" dirty="0"/>
              <a:t> </a:t>
            </a:r>
            <a:r>
              <a:rPr lang="en-US" dirty="0" err="1"/>
              <a:t>ee</a:t>
            </a:r>
            <a:r>
              <a:rPr lang="en-US" dirty="0"/>
              <a:t> </a:t>
            </a:r>
            <a:r>
              <a:rPr lang="en-US" dirty="0" err="1"/>
              <a:t>Lagu</a:t>
            </a:r>
            <a:r>
              <a:rPr lang="en-US" dirty="0"/>
              <a:t> </a:t>
            </a:r>
            <a:r>
              <a:rPr lang="en-US" dirty="0" err="1"/>
              <a:t>Balan</a:t>
            </a:r>
            <a:r>
              <a:rPr lang="en-US" dirty="0"/>
              <a:t> </a:t>
            </a:r>
            <a:r>
              <a:rPr lang="en-US" dirty="0" err="1"/>
              <a:t>Qaaday</a:t>
            </a:r>
            <a:r>
              <a:rPr lang="en-US" dirty="0"/>
              <a:t> in </a:t>
            </a:r>
            <a:r>
              <a:rPr lang="en-US" dirty="0" err="1"/>
              <a:t>Xeer</a:t>
            </a:r>
            <a:r>
              <a:rPr lang="en-US" dirty="0"/>
              <a:t> </a:t>
            </a:r>
            <a:r>
              <a:rPr lang="en-US" dirty="0" err="1"/>
              <a:t>Lagu</a:t>
            </a:r>
            <a:r>
              <a:rPr lang="en-US" dirty="0"/>
              <a:t> </a:t>
            </a:r>
            <a:r>
              <a:rPr lang="en-US" dirty="0" err="1"/>
              <a:t>Soo</a:t>
            </a:r>
            <a:r>
              <a:rPr lang="en-US" dirty="0"/>
              <a:t> </a:t>
            </a:r>
            <a:r>
              <a:rPr lang="en-US" dirty="0" err="1"/>
              <a:t>Saari</a:t>
            </a:r>
            <a:r>
              <a:rPr lang="en-US" dirty="0"/>
              <a:t> </a:t>
            </a:r>
            <a:r>
              <a:rPr lang="en-US" dirty="0" err="1"/>
              <a:t>Doono</a:t>
            </a:r>
            <a:r>
              <a:rPr lang="en-US" dirty="0"/>
              <a:t> </a:t>
            </a:r>
            <a:r>
              <a:rPr lang="en-US" dirty="0" err="1"/>
              <a:t>Faahfaahintooda</a:t>
            </a:r>
            <a:endParaRPr lang="en-US" dirty="0"/>
          </a:p>
        </p:txBody>
      </p:sp>
      <p:graphicFrame>
        <p:nvGraphicFramePr>
          <p:cNvPr id="5" name="Content Placeholder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050299194"/>
              </p:ext>
            </p:extLst>
          </p:nvPr>
        </p:nvGraphicFramePr>
        <p:xfrm>
          <a:off x="6172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Content Placeholder 3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914400" y="1932634"/>
            <a:ext cx="5181600" cy="43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62770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Arimaha</a:t>
            </a:r>
            <a:r>
              <a:rPr lang="en-US" dirty="0"/>
              <a:t> </a:t>
            </a:r>
            <a:r>
              <a:rPr lang="en-US" dirty="0" err="1"/>
              <a:t>Qaabdhismeedka</a:t>
            </a:r>
            <a:endParaRPr lang="en-US" dirty="0"/>
          </a:p>
        </p:txBody>
      </p:sp>
      <p:sp>
        <p:nvSpPr>
          <p:cNvPr id="5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err="1"/>
              <a:t>Qodobka</a:t>
            </a:r>
            <a:r>
              <a:rPr lang="en-US" dirty="0"/>
              <a:t> 45  </a:t>
            </a:r>
            <a:r>
              <a:rPr lang="en-US" dirty="0" err="1"/>
              <a:t>Qaabdhismeedka</a:t>
            </a:r>
            <a:r>
              <a:rPr lang="en-US" dirty="0"/>
              <a:t> </a:t>
            </a:r>
            <a:r>
              <a:rPr lang="en-US" dirty="0" err="1"/>
              <a:t>Dawlada</a:t>
            </a:r>
            <a:r>
              <a:rPr lang="en-US" dirty="0"/>
              <a:t> (</a:t>
            </a:r>
            <a:r>
              <a:rPr lang="en-US" dirty="0" err="1"/>
              <a:t>Gobolada</a:t>
            </a:r>
            <a:r>
              <a:rPr lang="en-US" dirty="0"/>
              <a:t>?) </a:t>
            </a:r>
          </a:p>
          <a:p>
            <a:r>
              <a:rPr lang="en-US" dirty="0" err="1"/>
              <a:t>Gudoomiyeyaasha</a:t>
            </a:r>
            <a:r>
              <a:rPr lang="en-US" dirty="0"/>
              <a:t> </a:t>
            </a:r>
            <a:r>
              <a:rPr lang="en-US" dirty="0" err="1"/>
              <a:t>Gobolada</a:t>
            </a:r>
            <a:endParaRPr lang="en-US" dirty="0"/>
          </a:p>
          <a:p>
            <a:r>
              <a:rPr lang="en-US" dirty="0" err="1"/>
              <a:t>Gudoomiye</a:t>
            </a:r>
            <a:r>
              <a:rPr lang="en-US" dirty="0"/>
              <a:t> Ku </a:t>
            </a:r>
            <a:r>
              <a:rPr lang="en-US" dirty="0" err="1"/>
              <a:t>Xigeenada</a:t>
            </a:r>
            <a:endParaRPr lang="en-US" dirty="0"/>
          </a:p>
          <a:p>
            <a:r>
              <a:rPr lang="en-US" dirty="0" err="1"/>
              <a:t>Xafiisyada</a:t>
            </a:r>
            <a:r>
              <a:rPr lang="en-US" dirty="0"/>
              <a:t> </a:t>
            </a:r>
            <a:r>
              <a:rPr lang="en-US" dirty="0" err="1"/>
              <a:t>Heer</a:t>
            </a:r>
            <a:r>
              <a:rPr lang="en-US" dirty="0"/>
              <a:t> </a:t>
            </a:r>
            <a:r>
              <a:rPr lang="en-US" dirty="0" err="1"/>
              <a:t>Gobol</a:t>
            </a:r>
            <a:endParaRPr lang="en-US" dirty="0"/>
          </a:p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06D8CD-3A79-45B2-8FC5-2D0ADC5821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5216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Bayaanka</a:t>
            </a:r>
            <a:r>
              <a:rPr lang="en-US" dirty="0"/>
              <a:t> </a:t>
            </a:r>
            <a:r>
              <a:rPr lang="en-US" dirty="0" err="1"/>
              <a:t>Aas-aaska</a:t>
            </a:r>
            <a:r>
              <a:rPr lang="en-US" dirty="0"/>
              <a:t> </a:t>
            </a:r>
            <a:r>
              <a:rPr lang="en-US" dirty="0" err="1"/>
              <a:t>Baarlamaanka</a:t>
            </a:r>
            <a:r>
              <a:rPr lang="en-US" dirty="0"/>
              <a:t> </a:t>
            </a:r>
            <a:r>
              <a:rPr lang="en-US" dirty="0" err="1"/>
              <a:t>iyo</a:t>
            </a:r>
            <a:r>
              <a:rPr lang="en-US" dirty="0"/>
              <a:t> </a:t>
            </a:r>
            <a:r>
              <a:rPr lang="en-US" dirty="0" err="1"/>
              <a:t>Bayaanka</a:t>
            </a:r>
            <a:r>
              <a:rPr lang="en-US" dirty="0"/>
              <a:t> </a:t>
            </a:r>
            <a:r>
              <a:rPr lang="en-US" dirty="0" err="1"/>
              <a:t>Federaalka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2570" y="1756373"/>
            <a:ext cx="4481466" cy="2399168"/>
          </a:xfr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Fedraalku</a:t>
            </a:r>
            <a:r>
              <a:rPr lang="en-US" dirty="0"/>
              <a:t> </a:t>
            </a:r>
            <a:r>
              <a:rPr lang="en-US" dirty="0" err="1"/>
              <a:t>waa</a:t>
            </a:r>
            <a:r>
              <a:rPr lang="en-US" dirty="0"/>
              <a:t> </a:t>
            </a:r>
            <a:r>
              <a:rPr lang="en-US" dirty="0" err="1"/>
              <a:t>qodobka</a:t>
            </a:r>
            <a:r>
              <a:rPr lang="en-US" dirty="0"/>
              <a:t> 2 </a:t>
            </a:r>
            <a:r>
              <a:rPr lang="en-US" dirty="0" err="1"/>
              <a:t>ee</a:t>
            </a:r>
            <a:r>
              <a:rPr lang="en-US" dirty="0"/>
              <a:t> </a:t>
            </a:r>
            <a:r>
              <a:rPr lang="en-US" dirty="0" err="1"/>
              <a:t>Bayaanka</a:t>
            </a:r>
            <a:r>
              <a:rPr lang="en-US" dirty="0"/>
              <a:t> 14/1995 </a:t>
            </a:r>
            <a:r>
              <a:rPr lang="en-US" dirty="0" err="1"/>
              <a:t>oo</a:t>
            </a:r>
            <a:r>
              <a:rPr lang="en-US" dirty="0"/>
              <a:t> </a:t>
            </a:r>
            <a:r>
              <a:rPr lang="en-US" dirty="0" err="1"/>
              <a:t>dhigaya”sharci</a:t>
            </a:r>
            <a:r>
              <a:rPr lang="en-US" dirty="0"/>
              <a:t> </a:t>
            </a:r>
            <a:r>
              <a:rPr lang="en-US" dirty="0" err="1"/>
              <a:t>waxaa</a:t>
            </a:r>
            <a:r>
              <a:rPr lang="en-US" dirty="0"/>
              <a:t> </a:t>
            </a:r>
            <a:r>
              <a:rPr lang="en-US" dirty="0" err="1"/>
              <a:t>loola</a:t>
            </a:r>
            <a:r>
              <a:rPr lang="en-US" dirty="0"/>
              <a:t> </a:t>
            </a:r>
            <a:r>
              <a:rPr lang="en-US" dirty="0" err="1"/>
              <a:t>jeedaa</a:t>
            </a:r>
            <a:r>
              <a:rPr lang="en-US" dirty="0"/>
              <a:t> </a:t>
            </a:r>
            <a:r>
              <a:rPr lang="en-US" dirty="0" err="1"/>
              <a:t>Bayaanada</a:t>
            </a:r>
            <a:r>
              <a:rPr lang="en-US" dirty="0"/>
              <a:t>, </a:t>
            </a:r>
            <a:r>
              <a:rPr lang="en-US" dirty="0" err="1"/>
              <a:t>Xeernidaamiyeyaasha</a:t>
            </a:r>
            <a:r>
              <a:rPr lang="en-US" dirty="0"/>
              <a:t> </a:t>
            </a:r>
            <a:r>
              <a:rPr lang="en-US" dirty="0" err="1"/>
              <a:t>iyo</a:t>
            </a:r>
            <a:r>
              <a:rPr lang="en-US" dirty="0"/>
              <a:t> </a:t>
            </a:r>
            <a:r>
              <a:rPr lang="en-US" dirty="0" err="1"/>
              <a:t>Awaawiirta</a:t>
            </a:r>
            <a:r>
              <a:rPr lang="en-US" dirty="0"/>
              <a:t> </a:t>
            </a:r>
            <a:r>
              <a:rPr lang="en-US" dirty="0" err="1"/>
              <a:t>uu</a:t>
            </a:r>
            <a:r>
              <a:rPr lang="en-US" dirty="0"/>
              <a:t> </a:t>
            </a:r>
            <a:r>
              <a:rPr lang="en-US" dirty="0" err="1"/>
              <a:t>Ansaxiyo</a:t>
            </a:r>
            <a:r>
              <a:rPr lang="en-US" dirty="0"/>
              <a:t> </a:t>
            </a:r>
            <a:r>
              <a:rPr lang="en-US" dirty="0" err="1"/>
              <a:t>Golaha</a:t>
            </a:r>
            <a:r>
              <a:rPr lang="en-US" dirty="0"/>
              <a:t> </a:t>
            </a:r>
            <a:r>
              <a:rPr lang="en-US" dirty="0" err="1"/>
              <a:t>Wakiilada</a:t>
            </a:r>
            <a:r>
              <a:rPr lang="en-US" dirty="0"/>
              <a:t> </a:t>
            </a:r>
            <a:r>
              <a:rPr lang="en-US" dirty="0" err="1"/>
              <a:t>Shacabka</a:t>
            </a:r>
            <a:r>
              <a:rPr lang="en-US" dirty="0"/>
              <a:t> </a:t>
            </a:r>
            <a:r>
              <a:rPr lang="en-US" dirty="0" err="1"/>
              <a:t>ee</a:t>
            </a:r>
            <a:r>
              <a:rPr lang="en-US" dirty="0"/>
              <a:t> </a:t>
            </a:r>
            <a:r>
              <a:rPr lang="en-US" dirty="0" err="1"/>
              <a:t>ku</a:t>
            </a:r>
            <a:r>
              <a:rPr lang="en-US" dirty="0"/>
              <a:t> </a:t>
            </a:r>
            <a:r>
              <a:rPr lang="en-US" dirty="0" err="1"/>
              <a:t>soo</a:t>
            </a:r>
            <a:r>
              <a:rPr lang="en-US" dirty="0"/>
              <a:t> </a:t>
            </a:r>
            <a:r>
              <a:rPr lang="en-US" dirty="0" err="1"/>
              <a:t>baxa</a:t>
            </a:r>
            <a:r>
              <a:rPr lang="en-US" dirty="0"/>
              <a:t> </a:t>
            </a:r>
            <a:r>
              <a:rPr lang="en-US" dirty="0" err="1"/>
              <a:t>Daabacaada</a:t>
            </a:r>
            <a:r>
              <a:rPr lang="en-US" dirty="0"/>
              <a:t> </a:t>
            </a:r>
            <a:r>
              <a:rPr lang="en-US" dirty="0" err="1"/>
              <a:t>Wargayska</a:t>
            </a:r>
            <a:r>
              <a:rPr lang="en-US" dirty="0"/>
              <a:t> </a:t>
            </a:r>
            <a:r>
              <a:rPr lang="en-US" dirty="0" err="1"/>
              <a:t>Fedraalka</a:t>
            </a:r>
            <a:r>
              <a:rPr lang="en-US" dirty="0"/>
              <a:t> </a:t>
            </a:r>
            <a:r>
              <a:rPr lang="en-US" dirty="0" err="1"/>
              <a:t>ee</a:t>
            </a:r>
            <a:r>
              <a:rPr lang="en-US" dirty="0"/>
              <a:t> </a:t>
            </a:r>
            <a:r>
              <a:rPr lang="en-US" dirty="0" err="1"/>
              <a:t>Negarith</a:t>
            </a:r>
            <a:r>
              <a:rPr lang="en-US" dirty="0"/>
              <a:t> </a:t>
            </a:r>
            <a:r>
              <a:rPr lang="en-US" dirty="0" err="1"/>
              <a:t>Gazeta</a:t>
            </a:r>
            <a:r>
              <a:rPr lang="en-US" dirty="0"/>
              <a:t> </a:t>
            </a:r>
            <a:r>
              <a:rPr lang="en-US" dirty="0" err="1"/>
              <a:t>iyo</a:t>
            </a:r>
            <a:r>
              <a:rPr lang="en-US" dirty="0"/>
              <a:t> </a:t>
            </a:r>
            <a:r>
              <a:rPr lang="en-US" dirty="0" err="1"/>
              <a:t>Saxeexa</a:t>
            </a:r>
            <a:r>
              <a:rPr lang="en-US" dirty="0"/>
              <a:t> </a:t>
            </a:r>
            <a:r>
              <a:rPr lang="en-US" dirty="0" err="1"/>
              <a:t>Madaxwayneaha</a:t>
            </a:r>
            <a:r>
              <a:rPr lang="en-US" dirty="0"/>
              <a:t>”. </a:t>
            </a:r>
            <a:r>
              <a:rPr lang="en-US" dirty="0" err="1"/>
              <a:t>Qodobka</a:t>
            </a:r>
            <a:r>
              <a:rPr lang="en-US" dirty="0"/>
              <a:t> 8 (3) </a:t>
            </a:r>
            <a:r>
              <a:rPr lang="en-US" dirty="0" err="1"/>
              <a:t>wuxuu</a:t>
            </a:r>
            <a:r>
              <a:rPr lang="en-US" dirty="0"/>
              <a:t> </a:t>
            </a:r>
            <a:r>
              <a:rPr lang="en-US" dirty="0" err="1"/>
              <a:t>dhigayaa</a:t>
            </a:r>
            <a:r>
              <a:rPr lang="en-US" dirty="0"/>
              <a:t> “</a:t>
            </a:r>
            <a:r>
              <a:rPr lang="en-US" dirty="0" err="1"/>
              <a:t>shuruucda</a:t>
            </a:r>
            <a:r>
              <a:rPr lang="en-US" dirty="0"/>
              <a:t> la </a:t>
            </a:r>
            <a:r>
              <a:rPr lang="en-US" dirty="0" err="1"/>
              <a:t>ansaxiyo</a:t>
            </a:r>
            <a:r>
              <a:rPr lang="en-US" dirty="0"/>
              <a:t> </a:t>
            </a:r>
            <a:r>
              <a:rPr lang="en-US" dirty="0" err="1"/>
              <a:t>waa</a:t>
            </a:r>
            <a:r>
              <a:rPr lang="en-US" dirty="0"/>
              <a:t> in </a:t>
            </a:r>
            <a:r>
              <a:rPr lang="en-US" dirty="0" err="1"/>
              <a:t>Afhayeenku</a:t>
            </a:r>
            <a:r>
              <a:rPr lang="en-US" dirty="0"/>
              <a:t> </a:t>
            </a:r>
            <a:r>
              <a:rPr lang="en-US" dirty="0" err="1"/>
              <a:t>Lambar</a:t>
            </a:r>
            <a:r>
              <a:rPr lang="en-US" dirty="0"/>
              <a:t> </a:t>
            </a:r>
            <a:r>
              <a:rPr lang="en-US" dirty="0" err="1"/>
              <a:t>siiyaa</a:t>
            </a:r>
            <a:r>
              <a:rPr lang="en-US" dirty="0"/>
              <a:t> </a:t>
            </a:r>
            <a:r>
              <a:rPr lang="en-US" dirty="0" err="1"/>
              <a:t>kuna</a:t>
            </a:r>
            <a:r>
              <a:rPr lang="en-US" dirty="0"/>
              <a:t> </a:t>
            </a:r>
            <a:r>
              <a:rPr lang="en-US" dirty="0" err="1"/>
              <a:t>daabacaa</a:t>
            </a:r>
            <a:r>
              <a:rPr lang="en-US" dirty="0"/>
              <a:t> </a:t>
            </a:r>
            <a:r>
              <a:rPr lang="en-US" dirty="0" err="1"/>
              <a:t>Warkayska</a:t>
            </a:r>
            <a:r>
              <a:rPr lang="en-US" dirty="0"/>
              <a:t> </a:t>
            </a:r>
            <a:r>
              <a:rPr lang="en-US" dirty="0" err="1"/>
              <a:t>Federaalka</a:t>
            </a:r>
            <a:r>
              <a:rPr lang="en-US" dirty="0"/>
              <a:t> </a:t>
            </a:r>
            <a:r>
              <a:rPr lang="en-US" dirty="0" err="1"/>
              <a:t>ee</a:t>
            </a:r>
            <a:r>
              <a:rPr lang="en-US" dirty="0"/>
              <a:t> </a:t>
            </a:r>
            <a:r>
              <a:rPr lang="en-US" dirty="0" err="1"/>
              <a:t>Negarith</a:t>
            </a:r>
            <a:r>
              <a:rPr lang="en-US" dirty="0"/>
              <a:t> </a:t>
            </a:r>
            <a:r>
              <a:rPr lang="en-US" dirty="0" err="1"/>
              <a:t>Gazeta</a:t>
            </a:r>
            <a:r>
              <a:rPr lang="en-US" dirty="0"/>
              <a:t>”</a:t>
            </a:r>
          </a:p>
          <a:p>
            <a:endParaRPr lang="en-US" dirty="0"/>
          </a:p>
          <a:p>
            <a:r>
              <a:rPr lang="en-US" dirty="0" err="1"/>
              <a:t>sida</a:t>
            </a:r>
            <a:r>
              <a:rPr lang="en-US" dirty="0"/>
              <a:t> </a:t>
            </a:r>
            <a:r>
              <a:rPr lang="en-US" dirty="0" err="1"/>
              <a:t>uu</a:t>
            </a:r>
            <a:r>
              <a:rPr lang="en-US" dirty="0"/>
              <a:t> </a:t>
            </a:r>
            <a:r>
              <a:rPr lang="en-US" dirty="0" err="1"/>
              <a:t>dhigayo</a:t>
            </a:r>
            <a:r>
              <a:rPr lang="en-US" dirty="0"/>
              <a:t> </a:t>
            </a:r>
            <a:r>
              <a:rPr lang="en-US" dirty="0" err="1"/>
              <a:t>qodobka</a:t>
            </a:r>
            <a:r>
              <a:rPr lang="en-US" dirty="0"/>
              <a:t> 5 (3) </a:t>
            </a:r>
            <a:r>
              <a:rPr lang="en-US" dirty="0" err="1"/>
              <a:t>ee</a:t>
            </a:r>
            <a:r>
              <a:rPr lang="en-US" dirty="0"/>
              <a:t> </a:t>
            </a:r>
            <a:r>
              <a:rPr lang="en-US" dirty="0" err="1"/>
              <a:t>Bayaanka</a:t>
            </a:r>
            <a:r>
              <a:rPr lang="en-US" dirty="0"/>
              <a:t> 181/11 </a:t>
            </a:r>
            <a:r>
              <a:rPr lang="en-US" dirty="0" err="1"/>
              <a:t>wuxuu</a:t>
            </a:r>
            <a:r>
              <a:rPr lang="en-US" dirty="0"/>
              <a:t> </a:t>
            </a:r>
            <a:r>
              <a:rPr lang="en-US" dirty="0" err="1"/>
              <a:t>Golaha</a:t>
            </a:r>
            <a:r>
              <a:rPr lang="en-US" dirty="0"/>
              <a:t> </a:t>
            </a:r>
            <a:r>
              <a:rPr lang="en-US" dirty="0" err="1"/>
              <a:t>Xildhibaanada</a:t>
            </a:r>
            <a:r>
              <a:rPr lang="en-US" dirty="0"/>
              <a:t> </a:t>
            </a:r>
            <a:r>
              <a:rPr lang="en-US" dirty="0" err="1"/>
              <a:t>Dawlada</a:t>
            </a:r>
            <a:r>
              <a:rPr lang="en-US" dirty="0"/>
              <a:t> </a:t>
            </a:r>
            <a:r>
              <a:rPr lang="en-US" dirty="0" err="1"/>
              <a:t>Deegaanka</a:t>
            </a:r>
            <a:r>
              <a:rPr lang="en-US" dirty="0"/>
              <a:t> </a:t>
            </a:r>
            <a:r>
              <a:rPr lang="en-US" dirty="0" err="1"/>
              <a:t>Soomaalidu</a:t>
            </a:r>
            <a:r>
              <a:rPr lang="en-US" dirty="0"/>
              <a:t> </a:t>
            </a:r>
            <a:r>
              <a:rPr lang="en-US" dirty="0" err="1"/>
              <a:t>maamulaa</a:t>
            </a:r>
            <a:r>
              <a:rPr lang="en-US" dirty="0"/>
              <a:t> </a:t>
            </a:r>
            <a:r>
              <a:rPr lang="en-US" dirty="0" err="1"/>
              <a:t>faafinta</a:t>
            </a:r>
            <a:r>
              <a:rPr lang="en-US" dirty="0"/>
              <a:t> </a:t>
            </a:r>
            <a:r>
              <a:rPr lang="en-US" dirty="0" err="1"/>
              <a:t>rasmiga</a:t>
            </a:r>
            <a:r>
              <a:rPr lang="en-US" dirty="0"/>
              <a:t> ah </a:t>
            </a:r>
            <a:r>
              <a:rPr lang="en-US" dirty="0" err="1"/>
              <a:t>ee</a:t>
            </a:r>
            <a:r>
              <a:rPr lang="en-US" dirty="0"/>
              <a:t> </a:t>
            </a:r>
            <a:r>
              <a:rPr lang="en-US" dirty="0" err="1"/>
              <a:t>sharciyada</a:t>
            </a:r>
            <a:r>
              <a:rPr lang="en-US" dirty="0"/>
              <a:t> </a:t>
            </a:r>
            <a:r>
              <a:rPr lang="en-US" dirty="0" err="1"/>
              <a:t>ee</a:t>
            </a:r>
            <a:r>
              <a:rPr lang="en-US" dirty="0"/>
              <a:t> </a:t>
            </a:r>
            <a:r>
              <a:rPr lang="en-US" dirty="0" err="1"/>
              <a:t>Dhool</a:t>
            </a:r>
            <a:r>
              <a:rPr lang="en-US" dirty="0"/>
              <a:t> </a:t>
            </a:r>
            <a:r>
              <a:rPr lang="en-US" dirty="0" err="1"/>
              <a:t>Gazeta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pic>
        <p:nvPicPr>
          <p:cNvPr id="6" name="Picture 6" descr="Ethiopia's Somali regional parliament restores flag, amends nam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794" y="4273236"/>
            <a:ext cx="3407836" cy="12674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Left Arrow 6"/>
          <p:cNvSpPr/>
          <p:nvPr/>
        </p:nvSpPr>
        <p:spPr>
          <a:xfrm>
            <a:off x="5060887" y="2860895"/>
            <a:ext cx="2218099" cy="810357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8" name="Left Arrow 7"/>
          <p:cNvSpPr/>
          <p:nvPr/>
        </p:nvSpPr>
        <p:spPr>
          <a:xfrm>
            <a:off x="5453141" y="4533521"/>
            <a:ext cx="977900" cy="48450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404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Bayaanka</a:t>
            </a:r>
            <a:r>
              <a:rPr lang="en-US" dirty="0"/>
              <a:t> </a:t>
            </a:r>
            <a:r>
              <a:rPr lang="en-US" dirty="0" err="1"/>
              <a:t>Aas-aaska</a:t>
            </a:r>
            <a:r>
              <a:rPr lang="en-US" dirty="0"/>
              <a:t> </a:t>
            </a:r>
            <a:r>
              <a:rPr lang="en-US" dirty="0" err="1"/>
              <a:t>Maxakamada</a:t>
            </a:r>
            <a:r>
              <a:rPr lang="en-US" dirty="0"/>
              <a:t> DDS </a:t>
            </a:r>
            <a:r>
              <a:rPr lang="en-US" dirty="0" err="1"/>
              <a:t>iyo</a:t>
            </a:r>
            <a:r>
              <a:rPr lang="en-US" dirty="0"/>
              <a:t> </a:t>
            </a:r>
            <a:r>
              <a:rPr lang="en-US" dirty="0" err="1"/>
              <a:t>Bayaanka</a:t>
            </a:r>
            <a:r>
              <a:rPr lang="en-US" dirty="0"/>
              <a:t> </a:t>
            </a:r>
            <a:r>
              <a:rPr lang="en-US" dirty="0" err="1"/>
              <a:t>Aas-aaska</a:t>
            </a:r>
            <a:r>
              <a:rPr lang="en-US" dirty="0"/>
              <a:t> </a:t>
            </a:r>
            <a:r>
              <a:rPr lang="en-US" dirty="0" err="1"/>
              <a:t>Maxakamada</a:t>
            </a:r>
            <a:r>
              <a:rPr lang="en-US" dirty="0"/>
              <a:t> </a:t>
            </a:r>
            <a:r>
              <a:rPr lang="en-US" dirty="0" err="1"/>
              <a:t>Federaalka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 err="1"/>
              <a:t>Adeega</a:t>
            </a:r>
            <a:r>
              <a:rPr lang="en-US" sz="1600" dirty="0"/>
              <a:t> </a:t>
            </a:r>
            <a:r>
              <a:rPr lang="en-US" sz="1600" dirty="0" err="1"/>
              <a:t>Qareenka</a:t>
            </a:r>
            <a:r>
              <a:rPr lang="en-US" sz="1600" dirty="0"/>
              <a:t> </a:t>
            </a:r>
            <a:r>
              <a:rPr lang="en-US" sz="1600" dirty="0" err="1"/>
              <a:t>Bilaashka</a:t>
            </a:r>
            <a:r>
              <a:rPr lang="en-US" sz="1600" dirty="0"/>
              <a:t> </a:t>
            </a:r>
            <a:r>
              <a:rPr lang="en-US" sz="1600" dirty="0" err="1"/>
              <a:t>Sida</a:t>
            </a:r>
            <a:r>
              <a:rPr lang="en-US" sz="1600" dirty="0"/>
              <a:t> </a:t>
            </a:r>
            <a:r>
              <a:rPr lang="en-US" sz="1600" dirty="0" err="1"/>
              <a:t>uu</a:t>
            </a:r>
            <a:r>
              <a:rPr lang="en-US" sz="1600" dirty="0"/>
              <a:t> </a:t>
            </a:r>
            <a:r>
              <a:rPr lang="en-US" sz="1600" dirty="0" err="1"/>
              <a:t>dhigayay</a:t>
            </a:r>
            <a:r>
              <a:rPr lang="en-US" sz="1600" dirty="0"/>
              <a:t> </a:t>
            </a:r>
            <a:r>
              <a:rPr lang="en-US" sz="1600" dirty="0" err="1"/>
              <a:t>qodobka</a:t>
            </a:r>
            <a:r>
              <a:rPr lang="en-US" sz="1600" dirty="0"/>
              <a:t> 16(2) (j) </a:t>
            </a:r>
            <a:r>
              <a:rPr lang="en-US" sz="1600" dirty="0" err="1"/>
              <a:t>ee</a:t>
            </a:r>
            <a:r>
              <a:rPr lang="en-US" sz="1600" dirty="0"/>
              <a:t> </a:t>
            </a:r>
            <a:r>
              <a:rPr lang="en-US" sz="1600" dirty="0" err="1"/>
              <a:t>bayaanka</a:t>
            </a:r>
            <a:r>
              <a:rPr lang="en-US" sz="1600" dirty="0"/>
              <a:t> 25/1996, </a:t>
            </a:r>
            <a:r>
              <a:rPr lang="en-US" sz="1600" dirty="0" err="1"/>
              <a:t>waxaa</a:t>
            </a:r>
            <a:r>
              <a:rPr lang="en-US" sz="1600" dirty="0"/>
              <a:t> </a:t>
            </a:r>
            <a:r>
              <a:rPr lang="en-US" sz="1600" dirty="0" err="1"/>
              <a:t>bixinayay</a:t>
            </a:r>
            <a:r>
              <a:rPr lang="en-US" sz="1600" dirty="0"/>
              <a:t> </a:t>
            </a:r>
            <a:r>
              <a:rPr lang="en-US" sz="1600" dirty="0" err="1"/>
              <a:t>Xafiiska</a:t>
            </a:r>
            <a:r>
              <a:rPr lang="en-US" sz="1600" dirty="0"/>
              <a:t> Loo </a:t>
            </a:r>
            <a:r>
              <a:rPr lang="en-US" sz="1600" dirty="0" err="1"/>
              <a:t>Yaqaanay</a:t>
            </a:r>
            <a:r>
              <a:rPr lang="en-US" sz="1600" dirty="0"/>
              <a:t> “Public Defenders” </a:t>
            </a:r>
            <a:r>
              <a:rPr lang="en-US" sz="1600" dirty="0" err="1"/>
              <a:t>oo</a:t>
            </a:r>
            <a:r>
              <a:rPr lang="en-US" sz="1600" dirty="0"/>
              <a:t> </a:t>
            </a:r>
            <a:r>
              <a:rPr lang="en-US" sz="1600" dirty="0" err="1"/>
              <a:t>hoos</a:t>
            </a:r>
            <a:r>
              <a:rPr lang="en-US" sz="1600" dirty="0"/>
              <a:t> </a:t>
            </a:r>
            <a:r>
              <a:rPr lang="en-US" sz="1600" dirty="0" err="1"/>
              <a:t>tagayay</a:t>
            </a:r>
            <a:r>
              <a:rPr lang="en-US" sz="1600" dirty="0"/>
              <a:t> </a:t>
            </a:r>
            <a:r>
              <a:rPr lang="en-US" sz="1600" dirty="0" err="1"/>
              <a:t>Maxakamada</a:t>
            </a:r>
            <a:r>
              <a:rPr lang="en-US" sz="1600" dirty="0"/>
              <a:t> </a:t>
            </a:r>
            <a:r>
              <a:rPr lang="en-US" sz="1600" dirty="0" err="1"/>
              <a:t>Guud</a:t>
            </a:r>
            <a:r>
              <a:rPr lang="en-US" sz="1600" dirty="0"/>
              <a:t> </a:t>
            </a:r>
            <a:r>
              <a:rPr lang="en-US" sz="1600" dirty="0" err="1"/>
              <a:t>ee</a:t>
            </a:r>
            <a:r>
              <a:rPr lang="en-US" sz="1600" dirty="0"/>
              <a:t> </a:t>
            </a:r>
            <a:r>
              <a:rPr lang="en-US" sz="1600" dirty="0" err="1"/>
              <a:t>Federaalka</a:t>
            </a:r>
            <a:r>
              <a:rPr lang="en-US" sz="1600" dirty="0"/>
              <a:t>.</a:t>
            </a:r>
          </a:p>
          <a:p>
            <a:pPr marL="0" indent="0">
              <a:buNone/>
            </a:pPr>
            <a:r>
              <a:rPr lang="en-US" sz="1600" i="1" dirty="0" err="1"/>
              <a:t>Bayaanka</a:t>
            </a:r>
            <a:r>
              <a:rPr lang="en-US" sz="1600" i="1" dirty="0"/>
              <a:t> </a:t>
            </a:r>
            <a:r>
              <a:rPr lang="en-US" sz="1600" i="1" dirty="0" err="1"/>
              <a:t>Cusub</a:t>
            </a:r>
            <a:r>
              <a:rPr lang="en-US" sz="1600" i="1" dirty="0"/>
              <a:t> </a:t>
            </a:r>
            <a:r>
              <a:rPr lang="en-US" sz="1600" i="1" dirty="0" err="1"/>
              <a:t>ee</a:t>
            </a:r>
            <a:r>
              <a:rPr lang="en-US" sz="1600" i="1" dirty="0"/>
              <a:t> </a:t>
            </a:r>
            <a:r>
              <a:rPr lang="en-US" sz="1600" i="1" dirty="0" err="1"/>
              <a:t>Aasaaska</a:t>
            </a:r>
            <a:r>
              <a:rPr lang="en-US" sz="1600" i="1" dirty="0"/>
              <a:t> </a:t>
            </a:r>
            <a:r>
              <a:rPr lang="en-US" sz="1600" i="1" dirty="0" err="1"/>
              <a:t>Maxakamada</a:t>
            </a:r>
            <a:r>
              <a:rPr lang="en-US" sz="1600" i="1" dirty="0"/>
              <a:t> </a:t>
            </a:r>
            <a:r>
              <a:rPr lang="en-US" sz="1600" i="1" dirty="0" err="1"/>
              <a:t>Guud</a:t>
            </a:r>
            <a:r>
              <a:rPr lang="en-US" sz="1600" i="1" dirty="0"/>
              <a:t> </a:t>
            </a:r>
            <a:r>
              <a:rPr lang="en-US" sz="1600" i="1" dirty="0" err="1"/>
              <a:t>ee</a:t>
            </a:r>
            <a:r>
              <a:rPr lang="en-US" sz="1600" i="1" dirty="0"/>
              <a:t> </a:t>
            </a:r>
            <a:r>
              <a:rPr lang="en-US" sz="1600" i="1" dirty="0" err="1"/>
              <a:t>Federaalka</a:t>
            </a:r>
            <a:r>
              <a:rPr lang="en-US" sz="1600" i="1" dirty="0"/>
              <a:t> </a:t>
            </a:r>
            <a:r>
              <a:rPr lang="en-US" sz="1600" i="1" dirty="0" err="1"/>
              <a:t>kuma</a:t>
            </a:r>
            <a:r>
              <a:rPr lang="en-US" sz="1600" i="1" dirty="0"/>
              <a:t> </a:t>
            </a:r>
            <a:r>
              <a:rPr lang="en-US" sz="1600" i="1" dirty="0" err="1"/>
              <a:t>jiro</a:t>
            </a:r>
            <a:r>
              <a:rPr lang="en-US" sz="1600" i="1" dirty="0"/>
              <a:t> </a:t>
            </a:r>
            <a:r>
              <a:rPr lang="en-US" sz="1600" i="1" dirty="0" err="1"/>
              <a:t>Xafiiskii</a:t>
            </a:r>
            <a:r>
              <a:rPr lang="en-US" sz="1600" i="1" dirty="0"/>
              <a:t> loo </a:t>
            </a:r>
            <a:r>
              <a:rPr lang="en-US" sz="1600" i="1" dirty="0" err="1"/>
              <a:t>yaqaanay</a:t>
            </a:r>
            <a:r>
              <a:rPr lang="en-US" sz="1600" i="1" dirty="0"/>
              <a:t> “Public Defenders”. </a:t>
            </a:r>
            <a:r>
              <a:rPr lang="en-US" sz="1600" i="1" dirty="0" err="1"/>
              <a:t>Bayaankii</a:t>
            </a:r>
            <a:r>
              <a:rPr lang="en-US" sz="1600" i="1" dirty="0"/>
              <a:t> </a:t>
            </a:r>
            <a:r>
              <a:rPr lang="en-US" sz="1600" i="1" dirty="0" err="1"/>
              <a:t>aqoonsanaa</a:t>
            </a:r>
            <a:r>
              <a:rPr lang="en-US" sz="1600" i="1" dirty="0"/>
              <a:t> Public Defenders </a:t>
            </a:r>
            <a:r>
              <a:rPr lang="en-US" sz="1600" i="1" dirty="0" err="1"/>
              <a:t>ee</a:t>
            </a:r>
            <a:r>
              <a:rPr lang="en-US" sz="1600" i="1" dirty="0"/>
              <a:t> 25/1996 </a:t>
            </a:r>
            <a:r>
              <a:rPr lang="en-US" sz="1600" i="1" dirty="0" err="1"/>
              <a:t>waxaa</a:t>
            </a:r>
            <a:r>
              <a:rPr lang="en-US" sz="1600" i="1" dirty="0"/>
              <a:t> </a:t>
            </a:r>
            <a:r>
              <a:rPr lang="en-US" sz="1600" i="1" dirty="0" err="1"/>
              <a:t>nasakhay</a:t>
            </a:r>
            <a:r>
              <a:rPr lang="en-US" sz="1600" i="1" dirty="0"/>
              <a:t> </a:t>
            </a:r>
            <a:r>
              <a:rPr lang="en-US" sz="1600" i="1" dirty="0" err="1"/>
              <a:t>qodobka</a:t>
            </a:r>
            <a:r>
              <a:rPr lang="en-US" sz="1600" i="1" dirty="0"/>
              <a:t> 57 </a:t>
            </a:r>
            <a:r>
              <a:rPr lang="en-US" sz="1600" i="1" dirty="0" err="1"/>
              <a:t>ee</a:t>
            </a:r>
            <a:r>
              <a:rPr lang="en-US" sz="1600" i="1" dirty="0"/>
              <a:t> </a:t>
            </a:r>
            <a:r>
              <a:rPr lang="en-US" sz="1600" i="1" dirty="0" err="1"/>
              <a:t>Bayaanka</a:t>
            </a:r>
            <a:r>
              <a:rPr lang="en-US" sz="1600" i="1" dirty="0"/>
              <a:t> 1234/2021. </a:t>
            </a:r>
          </a:p>
          <a:p>
            <a:pPr marL="0" indent="0">
              <a:buNone/>
            </a:pPr>
            <a:endParaRPr lang="en-US" sz="1600" i="1" dirty="0"/>
          </a:p>
          <a:p>
            <a:pPr marL="0" indent="0">
              <a:buNone/>
            </a:pPr>
            <a:r>
              <a:rPr lang="en-US" sz="1600" dirty="0" err="1"/>
              <a:t>Qodobka</a:t>
            </a:r>
            <a:r>
              <a:rPr lang="en-US" sz="1600" dirty="0"/>
              <a:t> 25 </a:t>
            </a:r>
            <a:r>
              <a:rPr lang="en-US" sz="1600" dirty="0" err="1"/>
              <a:t>ee</a:t>
            </a:r>
            <a:r>
              <a:rPr lang="en-US" sz="1600" dirty="0"/>
              <a:t> </a:t>
            </a:r>
            <a:r>
              <a:rPr lang="en-US" sz="1600" dirty="0" err="1"/>
              <a:t>Bayaanka</a:t>
            </a:r>
            <a:r>
              <a:rPr lang="en-US" sz="1600" dirty="0"/>
              <a:t> 206/2013,</a:t>
            </a:r>
            <a:r>
              <a:rPr lang="en-US" sz="1600" i="1" dirty="0"/>
              <a:t> </a:t>
            </a:r>
            <a:r>
              <a:rPr lang="en-US" sz="1600" dirty="0"/>
              <a:t>25. </a:t>
            </a:r>
            <a:r>
              <a:rPr lang="en-US" sz="1600" b="1" dirty="0" err="1"/>
              <a:t>Adeega</a:t>
            </a:r>
            <a:r>
              <a:rPr lang="en-US" sz="1600" b="1" dirty="0"/>
              <a:t> </a:t>
            </a:r>
            <a:r>
              <a:rPr lang="en-US" sz="1600" b="1" dirty="0" err="1"/>
              <a:t>Qareenka</a:t>
            </a:r>
            <a:r>
              <a:rPr lang="en-US" sz="1600" b="1" dirty="0"/>
              <a:t> </a:t>
            </a:r>
            <a:r>
              <a:rPr lang="en-US" sz="1600" b="1" dirty="0" err="1"/>
              <a:t>Bilaashka</a:t>
            </a:r>
            <a:r>
              <a:rPr lang="en-US" sz="1600" b="1" dirty="0"/>
              <a:t> ah </a:t>
            </a:r>
            <a:endParaRPr lang="en-US" sz="1600" dirty="0"/>
          </a:p>
          <a:p>
            <a:pPr marL="0" indent="0">
              <a:buNone/>
            </a:pPr>
            <a:r>
              <a:rPr lang="en-US" sz="1600" dirty="0" err="1"/>
              <a:t>Iyada</a:t>
            </a:r>
            <a:r>
              <a:rPr lang="en-US" sz="1600" dirty="0"/>
              <a:t> </a:t>
            </a:r>
            <a:r>
              <a:rPr lang="en-US" sz="1600" dirty="0" err="1"/>
              <a:t>oo</a:t>
            </a:r>
            <a:r>
              <a:rPr lang="en-US" sz="1600" dirty="0"/>
              <a:t> </a:t>
            </a:r>
            <a:r>
              <a:rPr lang="en-US" sz="1600" dirty="0" err="1"/>
              <a:t>laga</a:t>
            </a:r>
            <a:r>
              <a:rPr lang="en-US" sz="1600" dirty="0"/>
              <a:t> </a:t>
            </a:r>
            <a:r>
              <a:rPr lang="en-US" sz="1600" dirty="0" err="1"/>
              <a:t>duulayo</a:t>
            </a:r>
            <a:r>
              <a:rPr lang="en-US" sz="1600" dirty="0"/>
              <a:t> </a:t>
            </a:r>
            <a:r>
              <a:rPr lang="en-US" sz="1600" dirty="0" err="1"/>
              <a:t>farqada</a:t>
            </a:r>
            <a:r>
              <a:rPr lang="en-US" sz="1600" dirty="0"/>
              <a:t> 5aad </a:t>
            </a:r>
            <a:r>
              <a:rPr lang="en-US" sz="1600" dirty="0" err="1"/>
              <a:t>ee</a:t>
            </a:r>
            <a:r>
              <a:rPr lang="en-US" sz="1600" dirty="0"/>
              <a:t> </a:t>
            </a:r>
            <a:r>
              <a:rPr lang="en-US" sz="1600" dirty="0" err="1"/>
              <a:t>qodobka</a:t>
            </a:r>
            <a:r>
              <a:rPr lang="en-US" sz="1600" dirty="0"/>
              <a:t> 21aad </a:t>
            </a:r>
            <a:r>
              <a:rPr lang="en-US" sz="1600" dirty="0" err="1"/>
              <a:t>ee</a:t>
            </a:r>
            <a:r>
              <a:rPr lang="en-US" sz="1600" dirty="0"/>
              <a:t> </a:t>
            </a:r>
            <a:r>
              <a:rPr lang="en-US" sz="1600" dirty="0" err="1"/>
              <a:t>dastuurka</a:t>
            </a:r>
            <a:r>
              <a:rPr lang="en-US" sz="1600" dirty="0"/>
              <a:t> </a:t>
            </a:r>
            <a:r>
              <a:rPr lang="en-US" sz="1600" dirty="0" err="1"/>
              <a:t>deegaanka</a:t>
            </a:r>
            <a:r>
              <a:rPr lang="en-US" sz="1600" dirty="0"/>
              <a:t> </a:t>
            </a:r>
            <a:r>
              <a:rPr lang="en-US" sz="1600" dirty="0" err="1"/>
              <a:t>iyo</a:t>
            </a:r>
            <a:r>
              <a:rPr lang="en-US" sz="1600" dirty="0"/>
              <a:t> </a:t>
            </a:r>
            <a:r>
              <a:rPr lang="en-US" sz="1600" dirty="0" err="1"/>
              <a:t>farqada</a:t>
            </a:r>
            <a:r>
              <a:rPr lang="en-US" sz="1600" dirty="0"/>
              <a:t> 5aad </a:t>
            </a:r>
            <a:r>
              <a:rPr lang="en-US" sz="1600" dirty="0" err="1"/>
              <a:t>ee</a:t>
            </a:r>
            <a:r>
              <a:rPr lang="en-US" sz="1600" dirty="0"/>
              <a:t> </a:t>
            </a:r>
            <a:r>
              <a:rPr lang="en-US" sz="1600" dirty="0" err="1"/>
              <a:t>qodobka</a:t>
            </a:r>
            <a:r>
              <a:rPr lang="en-US" sz="1600" dirty="0"/>
              <a:t> 20aad </a:t>
            </a:r>
            <a:r>
              <a:rPr lang="en-US" sz="1600" dirty="0" err="1"/>
              <a:t>ee</a:t>
            </a:r>
            <a:r>
              <a:rPr lang="en-US" sz="1600" dirty="0"/>
              <a:t> </a:t>
            </a:r>
            <a:r>
              <a:rPr lang="en-US" sz="1600" dirty="0" err="1"/>
              <a:t>kani</a:t>
            </a:r>
            <a:r>
              <a:rPr lang="en-US" sz="1600" dirty="0"/>
              <a:t> </a:t>
            </a:r>
            <a:r>
              <a:rPr lang="en-US" sz="1600" dirty="0" err="1"/>
              <a:t>federaalka</a:t>
            </a:r>
            <a:r>
              <a:rPr lang="en-US" sz="1600" dirty="0"/>
              <a:t> </a:t>
            </a:r>
            <a:r>
              <a:rPr lang="en-US" sz="1600" dirty="0" err="1"/>
              <a:t>dhinacyada</a:t>
            </a:r>
            <a:r>
              <a:rPr lang="en-US" sz="1600" dirty="0"/>
              <a:t> </a:t>
            </a:r>
            <a:r>
              <a:rPr lang="en-US" sz="1600" dirty="0" err="1"/>
              <a:t>dacwadu</a:t>
            </a:r>
            <a:r>
              <a:rPr lang="en-US" sz="1600" dirty="0"/>
              <a:t> </a:t>
            </a:r>
            <a:r>
              <a:rPr lang="en-US" sz="1600" dirty="0" err="1"/>
              <a:t>waxay</a:t>
            </a:r>
            <a:r>
              <a:rPr lang="en-US" sz="1600" dirty="0"/>
              <a:t> </a:t>
            </a:r>
            <a:r>
              <a:rPr lang="en-US" sz="1600" dirty="0" err="1"/>
              <a:t>xaq</a:t>
            </a:r>
            <a:r>
              <a:rPr lang="en-US" sz="1600" dirty="0"/>
              <a:t> u </a:t>
            </a:r>
            <a:r>
              <a:rPr lang="en-US" sz="1600" dirty="0" err="1"/>
              <a:t>leeyihiin</a:t>
            </a:r>
            <a:r>
              <a:rPr lang="en-US" sz="1600" dirty="0"/>
              <a:t> </a:t>
            </a:r>
            <a:r>
              <a:rPr lang="en-US" sz="1600" dirty="0" err="1"/>
              <a:t>inay</a:t>
            </a:r>
            <a:r>
              <a:rPr lang="en-US" sz="1600" dirty="0"/>
              <a:t> </a:t>
            </a:r>
            <a:r>
              <a:rPr lang="en-US" sz="1600" dirty="0" err="1"/>
              <a:t>helaan</a:t>
            </a:r>
            <a:r>
              <a:rPr lang="en-US" sz="1600" dirty="0"/>
              <a:t> </a:t>
            </a:r>
            <a:r>
              <a:rPr lang="en-US" sz="1600" dirty="0" err="1"/>
              <a:t>qareen</a:t>
            </a:r>
            <a:r>
              <a:rPr lang="en-US" sz="1600" dirty="0"/>
              <a:t> u </a:t>
            </a:r>
            <a:r>
              <a:rPr lang="en-US" sz="1600" dirty="0" err="1"/>
              <a:t>dooda</a:t>
            </a:r>
            <a:r>
              <a:rPr lang="en-US" sz="1600" dirty="0"/>
              <a:t>, </a:t>
            </a:r>
            <a:r>
              <a:rPr lang="en-US" sz="1600" dirty="0" err="1"/>
              <a:t>ama</a:t>
            </a:r>
            <a:r>
              <a:rPr lang="en-US" sz="1600" dirty="0"/>
              <a:t> </a:t>
            </a:r>
            <a:r>
              <a:rPr lang="en-US" sz="1600" dirty="0" err="1"/>
              <a:t>helaan</a:t>
            </a:r>
            <a:r>
              <a:rPr lang="en-US" sz="1600" dirty="0"/>
              <a:t> </a:t>
            </a:r>
            <a:r>
              <a:rPr lang="en-US" sz="1600" dirty="0" err="1"/>
              <a:t>adeeg</a:t>
            </a:r>
            <a:r>
              <a:rPr lang="en-US" sz="1600" dirty="0"/>
              <a:t> </a:t>
            </a:r>
            <a:r>
              <a:rPr lang="en-US" sz="1600" dirty="0" err="1"/>
              <a:t>bixin</a:t>
            </a:r>
            <a:r>
              <a:rPr lang="en-US" sz="1600" dirty="0"/>
              <a:t> </a:t>
            </a:r>
            <a:r>
              <a:rPr lang="en-US" sz="1600" dirty="0" err="1"/>
              <a:t>qareen</a:t>
            </a:r>
            <a:r>
              <a:rPr lang="en-US" sz="1600" dirty="0"/>
              <a:t> </a:t>
            </a:r>
            <a:r>
              <a:rPr lang="en-US" sz="1600" dirty="0" err="1"/>
              <a:t>ayaa</a:t>
            </a:r>
            <a:r>
              <a:rPr lang="en-US" sz="1600" dirty="0"/>
              <a:t>:- …..	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/>
          </a:p>
        </p:txBody>
      </p:sp>
      <p:pic>
        <p:nvPicPr>
          <p:cNvPr id="5" name="Content Placeholder 7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771992" y="1825624"/>
            <a:ext cx="3630440" cy="1714281"/>
          </a:xfrm>
          <a:prstGeom prst="rect">
            <a:avLst/>
          </a:prstGeom>
        </p:spPr>
      </p:pic>
      <p:pic>
        <p:nvPicPr>
          <p:cNvPr id="6" name="Picture 2" descr="Ethiopia's Somali regional parliament restores flag, amends nam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1992" y="3965418"/>
            <a:ext cx="3630440" cy="18650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Left Arrow 6"/>
          <p:cNvSpPr/>
          <p:nvPr/>
        </p:nvSpPr>
        <p:spPr>
          <a:xfrm>
            <a:off x="5794092" y="2507737"/>
            <a:ext cx="977900" cy="48450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8" name="Left Arrow 7"/>
          <p:cNvSpPr/>
          <p:nvPr/>
        </p:nvSpPr>
        <p:spPr>
          <a:xfrm>
            <a:off x="5794092" y="4647760"/>
            <a:ext cx="977900" cy="48450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66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Bayaanka</a:t>
            </a:r>
            <a:r>
              <a:rPr lang="en-US" dirty="0"/>
              <a:t> </a:t>
            </a:r>
            <a:r>
              <a:rPr lang="en-US" dirty="0" err="1"/>
              <a:t>Aas-aaska</a:t>
            </a:r>
            <a:r>
              <a:rPr lang="en-US" dirty="0"/>
              <a:t> </a:t>
            </a:r>
            <a:r>
              <a:rPr lang="en-US" dirty="0" err="1"/>
              <a:t>Golaha</a:t>
            </a:r>
            <a:r>
              <a:rPr lang="en-US" dirty="0"/>
              <a:t> </a:t>
            </a:r>
            <a:r>
              <a:rPr lang="en-US" dirty="0" err="1"/>
              <a:t>Fulinta</a:t>
            </a:r>
            <a:r>
              <a:rPr lang="en-US" dirty="0"/>
              <a:t> </a:t>
            </a:r>
            <a:r>
              <a:rPr lang="en-US" dirty="0" err="1"/>
              <a:t>iyo</a:t>
            </a:r>
            <a:r>
              <a:rPr lang="en-US" dirty="0"/>
              <a:t> </a:t>
            </a:r>
            <a:r>
              <a:rPr lang="en-US" dirty="0" err="1"/>
              <a:t>Bayaanka</a:t>
            </a:r>
            <a:r>
              <a:rPr lang="en-US" dirty="0"/>
              <a:t> </a:t>
            </a:r>
            <a:r>
              <a:rPr lang="en-US" dirty="0" err="1"/>
              <a:t>Golaha</a:t>
            </a:r>
            <a:r>
              <a:rPr lang="en-US" dirty="0"/>
              <a:t> </a:t>
            </a:r>
            <a:r>
              <a:rPr lang="en-US" dirty="0" err="1"/>
              <a:t>Wasiirada</a:t>
            </a:r>
            <a:r>
              <a:rPr lang="en-US" dirty="0"/>
              <a:t> </a:t>
            </a:r>
            <a:r>
              <a:rPr lang="en-US" dirty="0" err="1"/>
              <a:t>Federaalka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Bayaanka</a:t>
            </a:r>
            <a:r>
              <a:rPr lang="en-US" dirty="0"/>
              <a:t> </a:t>
            </a:r>
            <a:r>
              <a:rPr lang="en-US" dirty="0" err="1"/>
              <a:t>Tirsigiisu</a:t>
            </a:r>
            <a:r>
              <a:rPr lang="en-US" dirty="0"/>
              <a:t> </a:t>
            </a:r>
            <a:r>
              <a:rPr lang="en-US" dirty="0" err="1"/>
              <a:t>Yahay</a:t>
            </a:r>
            <a:r>
              <a:rPr lang="en-US" dirty="0"/>
              <a:t> 1263/2021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err="1"/>
              <a:t>Bayaana</a:t>
            </a:r>
            <a:r>
              <a:rPr lang="en-US" dirty="0"/>
              <a:t> </a:t>
            </a:r>
            <a:r>
              <a:rPr lang="en-US" dirty="0" err="1"/>
              <a:t>Tirsiggiisu</a:t>
            </a:r>
            <a:r>
              <a:rPr lang="en-US" dirty="0"/>
              <a:t> </a:t>
            </a:r>
            <a:r>
              <a:rPr lang="en-US" dirty="0" err="1"/>
              <a:t>Yahay</a:t>
            </a:r>
            <a:r>
              <a:rPr lang="en-US" dirty="0"/>
              <a:t> 185/2018</a:t>
            </a:r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1104523" y="3006726"/>
            <a:ext cx="4807390" cy="3182937"/>
          </a:xfrm>
          <a:prstGeom prst="rect">
            <a:avLst/>
          </a:prstGeom>
        </p:spPr>
      </p:pic>
      <p:pic>
        <p:nvPicPr>
          <p:cNvPr id="1030" name="Picture 6" descr="Ethiopia's Somali regional parliament restores flag, amends name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794" y="3006726"/>
            <a:ext cx="3810000" cy="3086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89260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399276" y="1825625"/>
            <a:ext cx="4059447" cy="4351338"/>
          </a:xfrm>
          <a:prstGeom prst="rect">
            <a:avLst/>
          </a:prstGeom>
        </p:spPr>
      </p:pic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6509442" y="1964603"/>
            <a:ext cx="4155540" cy="4010683"/>
          </a:xfrm>
          <a:prstGeom prst="rect">
            <a:avLst/>
          </a:prstGeo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Tirada</a:t>
            </a:r>
            <a:r>
              <a:rPr lang="en-US" dirty="0"/>
              <a:t> &amp; </a:t>
            </a:r>
            <a:r>
              <a:rPr lang="en-US" dirty="0" err="1"/>
              <a:t>Xilalka</a:t>
            </a:r>
            <a:r>
              <a:rPr lang="en-US" dirty="0"/>
              <a:t> </a:t>
            </a:r>
            <a:r>
              <a:rPr lang="en-US" dirty="0" err="1"/>
              <a:t>Bayaanka</a:t>
            </a:r>
            <a:r>
              <a:rPr lang="en-US" dirty="0"/>
              <a:t> 1263/2021 </a:t>
            </a:r>
            <a:r>
              <a:rPr lang="en-US" dirty="0" err="1"/>
              <a:t>Fedraalka</a:t>
            </a:r>
            <a:r>
              <a:rPr lang="en-US" dirty="0"/>
              <a:t> </a:t>
            </a:r>
            <a:r>
              <a:rPr lang="en-US" dirty="0" err="1"/>
              <a:t>ee</a:t>
            </a:r>
            <a:r>
              <a:rPr lang="en-US" dirty="0"/>
              <a:t> </a:t>
            </a:r>
            <a:r>
              <a:rPr lang="en-US" dirty="0" err="1"/>
              <a:t>Cusub</a:t>
            </a:r>
            <a:r>
              <a:rPr lang="en-US" dirty="0"/>
              <a:t> Ku </a:t>
            </a:r>
            <a:r>
              <a:rPr lang="en-US" dirty="0" err="1"/>
              <a:t>Jira</a:t>
            </a:r>
            <a:r>
              <a:rPr lang="en-US" dirty="0"/>
              <a:t> </a:t>
            </a:r>
            <a:r>
              <a:rPr lang="en-US" dirty="0" err="1"/>
              <a:t>ee</a:t>
            </a:r>
            <a:r>
              <a:rPr lang="en-US" dirty="0"/>
              <a:t> </a:t>
            </a:r>
            <a:r>
              <a:rPr lang="en-US" dirty="0" err="1"/>
              <a:t>Bayaanka</a:t>
            </a:r>
            <a:r>
              <a:rPr lang="en-US" dirty="0"/>
              <a:t> 185/2018 DDS </a:t>
            </a:r>
            <a:r>
              <a:rPr lang="en-US" dirty="0" err="1"/>
              <a:t>Ka</a:t>
            </a:r>
            <a:r>
              <a:rPr lang="en-US" dirty="0"/>
              <a:t> </a:t>
            </a:r>
            <a:r>
              <a:rPr lang="en-US" dirty="0" err="1"/>
              <a:t>Maqan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64491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Iskaashiga</a:t>
            </a:r>
            <a:r>
              <a:rPr lang="en-US" dirty="0"/>
              <a:t> </a:t>
            </a:r>
            <a:r>
              <a:rPr lang="en-US" dirty="0" err="1"/>
              <a:t>Wasaaradaha</a:t>
            </a:r>
            <a:r>
              <a:rPr lang="en-US" dirty="0"/>
              <a:t> </a:t>
            </a:r>
            <a:r>
              <a:rPr lang="en-US" dirty="0" err="1"/>
              <a:t>Federaalka</a:t>
            </a:r>
            <a:r>
              <a:rPr lang="en-US" dirty="0"/>
              <a:t> </a:t>
            </a:r>
            <a:r>
              <a:rPr lang="en-US" dirty="0" err="1"/>
              <a:t>iyo</a:t>
            </a:r>
            <a:r>
              <a:rPr lang="en-US" dirty="0"/>
              <a:t> </a:t>
            </a:r>
            <a:r>
              <a:rPr lang="en-US" dirty="0" err="1"/>
              <a:t>Isgarabyaaca</a:t>
            </a:r>
            <a:r>
              <a:rPr lang="en-US" dirty="0"/>
              <a:t> </a:t>
            </a:r>
            <a:r>
              <a:rPr lang="en-US" dirty="0" err="1"/>
              <a:t>Xafiisyada</a:t>
            </a:r>
            <a:r>
              <a:rPr lang="en-US" dirty="0"/>
              <a:t> DDS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/>
              <a:t>Proclamation No 1097/2018 Article 18 (1)</a:t>
            </a:r>
          </a:p>
          <a:p>
            <a:pPr marL="0" indent="0">
              <a:buNone/>
            </a:pPr>
            <a:r>
              <a:rPr lang="en-US" dirty="0"/>
              <a:t>(n) by creating effective </a:t>
            </a:r>
            <a:r>
              <a:rPr lang="en-US" sz="3600" b="1" i="1" u="sng" dirty="0"/>
              <a:t>collaboration</a:t>
            </a:r>
            <a:r>
              <a:rPr lang="en-US" sz="3600" dirty="0"/>
              <a:t> </a:t>
            </a:r>
            <a:r>
              <a:rPr lang="en-US" dirty="0"/>
              <a:t>with the relevant organs, ensure that agricultural </a:t>
            </a:r>
            <a:r>
              <a:rPr lang="en-US" b="1" dirty="0"/>
              <a:t>investment activities</a:t>
            </a:r>
            <a:r>
              <a:rPr lang="en-US" dirty="0"/>
              <a:t> are undertaken properly; devise strategy to promote large agricultural investments;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Bayaanka</a:t>
            </a:r>
            <a:r>
              <a:rPr lang="en-US" dirty="0"/>
              <a:t> Tirsi 185/2011 </a:t>
            </a:r>
            <a:r>
              <a:rPr lang="en-US" dirty="0" err="1"/>
              <a:t>Qododbada</a:t>
            </a:r>
            <a:r>
              <a:rPr lang="en-US" dirty="0"/>
              <a:t> </a:t>
            </a:r>
            <a:r>
              <a:rPr lang="en-US" dirty="0" err="1"/>
              <a:t>aan</a:t>
            </a:r>
            <a:r>
              <a:rPr lang="en-US" dirty="0"/>
              <a:t> </a:t>
            </a:r>
            <a:r>
              <a:rPr lang="en-US" dirty="0" err="1"/>
              <a:t>iskaashi</a:t>
            </a:r>
            <a:r>
              <a:rPr lang="en-US" dirty="0"/>
              <a:t> </a:t>
            </a:r>
            <a:r>
              <a:rPr lang="en-US" dirty="0" err="1"/>
              <a:t>soo</a:t>
            </a:r>
            <a:r>
              <a:rPr lang="en-US" dirty="0"/>
              <a:t> </a:t>
            </a:r>
            <a:r>
              <a:rPr lang="en-US" dirty="0" err="1"/>
              <a:t>hadal</a:t>
            </a:r>
            <a:r>
              <a:rPr lang="en-US" dirty="0"/>
              <a:t> </a:t>
            </a:r>
            <a:r>
              <a:rPr lang="en-US" dirty="0" err="1"/>
              <a:t>qaadin</a:t>
            </a:r>
            <a:r>
              <a:rPr lang="en-US" dirty="0"/>
              <a:t> </a:t>
            </a:r>
            <a:r>
              <a:rPr lang="en-US" dirty="0" err="1"/>
              <a:t>ee</a:t>
            </a:r>
            <a:r>
              <a:rPr lang="en-US" dirty="0"/>
              <a:t> </a:t>
            </a:r>
            <a:r>
              <a:rPr lang="en-US" dirty="0" err="1"/>
              <a:t>Xafiisyada</a:t>
            </a:r>
            <a:r>
              <a:rPr lang="en-US" dirty="0"/>
              <a:t> </a:t>
            </a:r>
            <a:r>
              <a:rPr lang="en-US" dirty="0" err="1"/>
              <a:t>hoos</a:t>
            </a:r>
            <a:r>
              <a:rPr lang="en-US" dirty="0"/>
              <a:t> </a:t>
            </a:r>
            <a:r>
              <a:rPr lang="en-US" dirty="0" err="1"/>
              <a:t>ku</a:t>
            </a:r>
            <a:r>
              <a:rPr lang="en-US" dirty="0"/>
              <a:t> </a:t>
            </a:r>
            <a:r>
              <a:rPr lang="en-US" dirty="0" err="1"/>
              <a:t>xusan</a:t>
            </a:r>
            <a:r>
              <a:rPr lang="en-US" dirty="0"/>
              <a:t> </a:t>
            </a:r>
            <a:r>
              <a:rPr lang="en-US" dirty="0" err="1"/>
              <a:t>siiyay</a:t>
            </a:r>
            <a:r>
              <a:rPr lang="en-US" dirty="0"/>
              <a:t> </a:t>
            </a:r>
            <a:r>
              <a:rPr lang="en-US" dirty="0" err="1"/>
              <a:t>shaqada</a:t>
            </a:r>
            <a:r>
              <a:rPr lang="en-US" dirty="0"/>
              <a:t> </a:t>
            </a:r>
            <a:r>
              <a:rPr lang="en-US" dirty="0" err="1"/>
              <a:t>Maalgalinta</a:t>
            </a:r>
            <a:r>
              <a:rPr lang="en-US" dirty="0"/>
              <a:t>: </a:t>
            </a:r>
          </a:p>
          <a:p>
            <a:pPr marL="0" indent="0">
              <a:buNone/>
            </a:pPr>
            <a:r>
              <a:rPr lang="en-US" dirty="0"/>
              <a:t>14 (19)  </a:t>
            </a:r>
            <a:r>
              <a:rPr lang="en-US" dirty="0" err="1"/>
              <a:t>Beeraha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/>
              <a:t>32(11) </a:t>
            </a:r>
            <a:r>
              <a:rPr lang="en-US" dirty="0" err="1"/>
              <a:t>Maalgalinta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/>
              <a:t>15(9) </a:t>
            </a:r>
            <a:r>
              <a:rPr lang="en-US" dirty="0" err="1"/>
              <a:t>Xoolaha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16(22) </a:t>
            </a:r>
            <a:r>
              <a:rPr lang="en-US" dirty="0" err="1"/>
              <a:t>Magaalooyinka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28(14) </a:t>
            </a:r>
            <a:r>
              <a:rPr lang="en-US" dirty="0" err="1"/>
              <a:t>Dalxiiska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30(16) </a:t>
            </a:r>
            <a:r>
              <a:rPr lang="en-US" dirty="0" err="1"/>
              <a:t>Ganacsiga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7" name="Content Placeholder 7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880634" y="1690689"/>
            <a:ext cx="3494637" cy="1251687"/>
          </a:xfrm>
          <a:prstGeom prst="rect">
            <a:avLst/>
          </a:prstGeom>
        </p:spPr>
      </p:pic>
      <p:pic>
        <p:nvPicPr>
          <p:cNvPr id="8" name="Picture 2" descr="Ethiopia's Somali regional parliament restores flag, amends nam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0635" y="3250194"/>
            <a:ext cx="3494636" cy="24949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79129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Eray</a:t>
            </a:r>
            <a:r>
              <a:rPr lang="en-US" dirty="0"/>
              <a:t> </a:t>
            </a:r>
            <a:r>
              <a:rPr lang="en-US" dirty="0" err="1"/>
              <a:t>Bixinta</a:t>
            </a:r>
            <a:r>
              <a:rPr lang="en-US" dirty="0"/>
              <a:t> </a:t>
            </a:r>
            <a:r>
              <a:rPr lang="en-US" dirty="0" err="1"/>
              <a:t>Haboon</a:t>
            </a:r>
            <a:r>
              <a:rPr lang="en-US" dirty="0"/>
              <a:t> </a:t>
            </a:r>
            <a:r>
              <a:rPr lang="en-US" dirty="0" err="1"/>
              <a:t>ee</a:t>
            </a:r>
            <a:r>
              <a:rPr lang="en-US" dirty="0"/>
              <a:t> </a:t>
            </a:r>
            <a:r>
              <a:rPr lang="en-US" dirty="0" err="1"/>
              <a:t>Bayaanada</a:t>
            </a:r>
            <a:r>
              <a:rPr lang="en-US" dirty="0"/>
              <a:t> </a:t>
            </a:r>
            <a:r>
              <a:rPr lang="en-US" dirty="0" err="1"/>
              <a:t>Federaalka</a:t>
            </a:r>
            <a:r>
              <a:rPr lang="en-US" dirty="0"/>
              <a:t> &amp; </a:t>
            </a:r>
            <a:r>
              <a:rPr lang="en-US" dirty="0" err="1"/>
              <a:t>Eray</a:t>
            </a:r>
            <a:r>
              <a:rPr lang="en-US" dirty="0"/>
              <a:t> </a:t>
            </a:r>
            <a:r>
              <a:rPr lang="en-US" dirty="0" err="1"/>
              <a:t>bixinta</a:t>
            </a:r>
            <a:r>
              <a:rPr lang="en-US" dirty="0"/>
              <a:t> </a:t>
            </a:r>
            <a:r>
              <a:rPr lang="en-US" dirty="0" err="1"/>
              <a:t>Khaldan</a:t>
            </a:r>
            <a:r>
              <a:rPr lang="en-US" dirty="0"/>
              <a:t> </a:t>
            </a:r>
            <a:r>
              <a:rPr lang="en-US" dirty="0" err="1"/>
              <a:t>ee</a:t>
            </a:r>
            <a:r>
              <a:rPr lang="en-US" dirty="0"/>
              <a:t> </a:t>
            </a:r>
            <a:r>
              <a:rPr lang="en-US" dirty="0" err="1"/>
              <a:t>Banaadada</a:t>
            </a:r>
            <a:r>
              <a:rPr lang="en-US" dirty="0"/>
              <a:t> DDDS 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err="1"/>
              <a:t>Bayaanka</a:t>
            </a:r>
            <a:r>
              <a:rPr lang="en-US" dirty="0"/>
              <a:t>  Tirsi 669/2010 </a:t>
            </a:r>
            <a:r>
              <a:rPr lang="en-US" dirty="0" err="1"/>
              <a:t>ee</a:t>
            </a:r>
            <a:r>
              <a:rPr lang="en-US" dirty="0"/>
              <a:t> </a:t>
            </a:r>
            <a:r>
              <a:rPr lang="en-US" dirty="0" err="1"/>
              <a:t>Federaalka</a:t>
            </a:r>
            <a:r>
              <a:rPr lang="en-US" dirty="0"/>
              <a:t> </a:t>
            </a:r>
            <a:r>
              <a:rPr lang="en-US" dirty="0" err="1"/>
              <a:t>qodobkiis</a:t>
            </a:r>
            <a:r>
              <a:rPr lang="en-US" dirty="0"/>
              <a:t> 5 (16) issue, renew, suspend and cancel </a:t>
            </a:r>
            <a:r>
              <a:rPr lang="en-US" sz="3600" b="1" u="sng" dirty="0"/>
              <a:t>certificates</a:t>
            </a:r>
            <a:r>
              <a:rPr lang="en-US" sz="3600" dirty="0"/>
              <a:t> </a:t>
            </a:r>
            <a:r>
              <a:rPr lang="en-US" sz="3600" b="1" dirty="0"/>
              <a:t>of competence </a:t>
            </a:r>
            <a:r>
              <a:rPr lang="en-US" dirty="0"/>
              <a:t>of auditors and accountants who provide auditing and accounting services to:… 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err="1"/>
              <a:t>Bayaanka</a:t>
            </a:r>
            <a:r>
              <a:rPr lang="en-US" dirty="0"/>
              <a:t> </a:t>
            </a:r>
            <a:r>
              <a:rPr lang="en-US" dirty="0" err="1"/>
              <a:t>Tirsigiisu</a:t>
            </a:r>
            <a:r>
              <a:rPr lang="en-US" dirty="0"/>
              <a:t> </a:t>
            </a:r>
            <a:r>
              <a:rPr lang="en-US" dirty="0" err="1"/>
              <a:t>yahay</a:t>
            </a:r>
            <a:r>
              <a:rPr lang="en-US" dirty="0"/>
              <a:t> 182/2013 </a:t>
            </a:r>
            <a:r>
              <a:rPr lang="en-US" dirty="0" err="1"/>
              <a:t>ee</a:t>
            </a:r>
            <a:r>
              <a:rPr lang="en-US" dirty="0"/>
              <a:t> </a:t>
            </a:r>
            <a:r>
              <a:rPr lang="en-US" dirty="0" err="1"/>
              <a:t>ka</a:t>
            </a:r>
            <a:r>
              <a:rPr lang="en-US" dirty="0"/>
              <a:t> </a:t>
            </a:r>
            <a:r>
              <a:rPr lang="en-US" dirty="0" err="1"/>
              <a:t>soo</a:t>
            </a:r>
            <a:r>
              <a:rPr lang="en-US" dirty="0"/>
              <a:t> </a:t>
            </a:r>
            <a:r>
              <a:rPr lang="en-US" dirty="0" err="1"/>
              <a:t>baxay</a:t>
            </a:r>
            <a:r>
              <a:rPr lang="en-US" dirty="0"/>
              <a:t> </a:t>
            </a:r>
            <a:r>
              <a:rPr lang="en-US" dirty="0" err="1"/>
              <a:t>Dawlada</a:t>
            </a:r>
            <a:r>
              <a:rPr lang="en-US" dirty="0"/>
              <a:t> </a:t>
            </a:r>
            <a:r>
              <a:rPr lang="en-US" dirty="0" err="1"/>
              <a:t>Deegaanka</a:t>
            </a:r>
            <a:r>
              <a:rPr lang="en-US" dirty="0"/>
              <a:t> </a:t>
            </a:r>
            <a:r>
              <a:rPr lang="en-US" dirty="0" err="1"/>
              <a:t>Soomaalida</a:t>
            </a:r>
            <a:r>
              <a:rPr lang="en-US" dirty="0"/>
              <a:t> </a:t>
            </a:r>
            <a:r>
              <a:rPr lang="en-US" dirty="0" err="1"/>
              <a:t>qodobka</a:t>
            </a:r>
            <a:r>
              <a:rPr lang="en-US" dirty="0"/>
              <a:t> 6 (17) 17. </a:t>
            </a:r>
            <a:r>
              <a:rPr lang="en-US" dirty="0" err="1"/>
              <a:t>Marka</a:t>
            </a:r>
            <a:r>
              <a:rPr lang="en-US" dirty="0"/>
              <a:t> </a:t>
            </a:r>
            <a:r>
              <a:rPr lang="en-US" dirty="0" err="1"/>
              <a:t>uu</a:t>
            </a:r>
            <a:r>
              <a:rPr lang="en-US" dirty="0"/>
              <a:t> </a:t>
            </a:r>
            <a:r>
              <a:rPr lang="en-US" dirty="0" err="1"/>
              <a:t>bixinayo</a:t>
            </a:r>
            <a:r>
              <a:rPr lang="en-US" dirty="0"/>
              <a:t> </a:t>
            </a:r>
            <a:r>
              <a:rPr lang="en-US" dirty="0" err="1"/>
              <a:t>ama</a:t>
            </a:r>
            <a:r>
              <a:rPr lang="en-US" dirty="0"/>
              <a:t> </a:t>
            </a:r>
            <a:r>
              <a:rPr lang="en-US" dirty="0" err="1"/>
              <a:t>cusboonaysiinayo</a:t>
            </a:r>
            <a:r>
              <a:rPr lang="en-US" dirty="0"/>
              <a:t> </a:t>
            </a:r>
            <a:r>
              <a:rPr lang="en-US" b="1" u="sng" dirty="0" err="1"/>
              <a:t>Shatiyada</a:t>
            </a:r>
            <a:r>
              <a:rPr lang="en-US" dirty="0"/>
              <a:t> </a:t>
            </a:r>
            <a:r>
              <a:rPr lang="en-US" dirty="0" err="1"/>
              <a:t>caddaymaha</a:t>
            </a:r>
            <a:r>
              <a:rPr lang="en-US" dirty="0"/>
              <a:t> </a:t>
            </a:r>
            <a:r>
              <a:rPr lang="en-US" dirty="0" err="1"/>
              <a:t>wuxuu</a:t>
            </a:r>
            <a:r>
              <a:rPr lang="en-US" dirty="0"/>
              <a:t> </a:t>
            </a:r>
            <a:r>
              <a:rPr lang="en-US" dirty="0" err="1"/>
              <a:t>ka</a:t>
            </a:r>
            <a:r>
              <a:rPr lang="en-US" dirty="0"/>
              <a:t> </a:t>
            </a:r>
            <a:r>
              <a:rPr lang="en-US" dirty="0" err="1"/>
              <a:t>qaadayaa</a:t>
            </a:r>
            <a:r>
              <a:rPr lang="en-US" dirty="0"/>
              <a:t> </a:t>
            </a:r>
            <a:r>
              <a:rPr lang="en-US" dirty="0" err="1"/>
              <a:t>khidmadda</a:t>
            </a:r>
            <a:r>
              <a:rPr lang="en-US" dirty="0"/>
              <a:t> </a:t>
            </a:r>
            <a:r>
              <a:rPr lang="en-US" dirty="0" err="1"/>
              <a:t>adeegga</a:t>
            </a:r>
            <a:r>
              <a:rPr lang="en-US" dirty="0"/>
              <a:t> </a:t>
            </a:r>
            <a:r>
              <a:rPr lang="en-US" dirty="0" err="1"/>
              <a:t>ee</a:t>
            </a:r>
            <a:r>
              <a:rPr lang="en-US" dirty="0"/>
              <a:t> </a:t>
            </a:r>
            <a:r>
              <a:rPr lang="en-US" dirty="0" err="1"/>
              <a:t>lagu</a:t>
            </a:r>
            <a:r>
              <a:rPr lang="en-US" dirty="0"/>
              <a:t> </a:t>
            </a:r>
            <a:r>
              <a:rPr lang="en-US" dirty="0" err="1"/>
              <a:t>xaddidi</a:t>
            </a:r>
            <a:r>
              <a:rPr lang="en-US" dirty="0"/>
              <a:t> </a:t>
            </a:r>
            <a:r>
              <a:rPr lang="en-US" dirty="0" err="1"/>
              <a:t>doono</a:t>
            </a:r>
            <a:r>
              <a:rPr lang="en-US" dirty="0"/>
              <a:t> </a:t>
            </a:r>
            <a:r>
              <a:rPr lang="en-US" dirty="0" err="1"/>
              <a:t>awaamiirta</a:t>
            </a:r>
            <a:r>
              <a:rPr lang="en-US" dirty="0"/>
              <a:t> </a:t>
            </a:r>
            <a:r>
              <a:rPr lang="en-US" dirty="0" err="1"/>
              <a:t>lagu</a:t>
            </a:r>
            <a:r>
              <a:rPr lang="en-US" dirty="0"/>
              <a:t> </a:t>
            </a:r>
            <a:r>
              <a:rPr lang="en-US" dirty="0" err="1"/>
              <a:t>soo</a:t>
            </a:r>
            <a:r>
              <a:rPr lang="en-US" dirty="0"/>
              <a:t> </a:t>
            </a:r>
            <a:r>
              <a:rPr lang="en-US" dirty="0" err="1"/>
              <a:t>saari</a:t>
            </a:r>
            <a:r>
              <a:rPr lang="en-US" dirty="0"/>
              <a:t> </a:t>
            </a:r>
            <a:r>
              <a:rPr lang="en-US" dirty="0" err="1"/>
              <a:t>doono</a:t>
            </a:r>
            <a:r>
              <a:rPr lang="en-US" dirty="0"/>
              <a:t> </a:t>
            </a:r>
            <a:r>
              <a:rPr lang="en-US" dirty="0" err="1"/>
              <a:t>ayadoo</a:t>
            </a:r>
            <a:r>
              <a:rPr lang="en-US" dirty="0"/>
              <a:t> la </a:t>
            </a:r>
            <a:r>
              <a:rPr lang="en-US" dirty="0" err="1"/>
              <a:t>raacayo</a:t>
            </a:r>
            <a:r>
              <a:rPr lang="en-US" dirty="0"/>
              <a:t> </a:t>
            </a:r>
            <a:r>
              <a:rPr lang="en-US" dirty="0" err="1"/>
              <a:t>bayaankan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err="1"/>
              <a:t>erayga</a:t>
            </a:r>
            <a:r>
              <a:rPr lang="en-US" dirty="0"/>
              <a:t> </a:t>
            </a:r>
            <a:r>
              <a:rPr lang="en-US" b="1" dirty="0" err="1"/>
              <a:t>Shati</a:t>
            </a:r>
            <a:r>
              <a:rPr lang="en-US" b="1" dirty="0"/>
              <a:t> </a:t>
            </a:r>
            <a:r>
              <a:rPr lang="en-US" b="1" dirty="0" err="1"/>
              <a:t>oo</a:t>
            </a:r>
            <a:r>
              <a:rPr lang="en-US" b="1" dirty="0"/>
              <a:t> u </a:t>
            </a:r>
            <a:r>
              <a:rPr lang="en-US" b="1" dirty="0" err="1"/>
              <a:t>dhigma</a:t>
            </a:r>
            <a:r>
              <a:rPr lang="en-US" b="1" dirty="0"/>
              <a:t> </a:t>
            </a:r>
            <a:r>
              <a:rPr lang="en-US" b="1" dirty="0" err="1"/>
              <a:t>Liisan</a:t>
            </a:r>
            <a:r>
              <a:rPr lang="en-US" dirty="0"/>
              <a:t> </a:t>
            </a:r>
            <a:r>
              <a:rPr lang="en-US" dirty="0" err="1"/>
              <a:t>waa</a:t>
            </a:r>
            <a:r>
              <a:rPr lang="en-US" dirty="0"/>
              <a:t> in </a:t>
            </a:r>
            <a:r>
              <a:rPr lang="en-US" dirty="0" err="1"/>
              <a:t>meesha</a:t>
            </a:r>
            <a:r>
              <a:rPr lang="en-US" dirty="0"/>
              <a:t> </a:t>
            </a:r>
            <a:r>
              <a:rPr lang="en-US" dirty="0" err="1"/>
              <a:t>laga</a:t>
            </a:r>
            <a:r>
              <a:rPr lang="en-US" dirty="0"/>
              <a:t> </a:t>
            </a:r>
            <a:r>
              <a:rPr lang="en-US" dirty="0" err="1"/>
              <a:t>saaraa</a:t>
            </a:r>
            <a:r>
              <a:rPr lang="en-US" dirty="0"/>
              <a:t> </a:t>
            </a:r>
            <a:r>
              <a:rPr lang="en-US" dirty="0" err="1"/>
              <a:t>oo</a:t>
            </a:r>
            <a:r>
              <a:rPr lang="en-US" dirty="0"/>
              <a:t> </a:t>
            </a:r>
            <a:r>
              <a:rPr lang="en-US" dirty="0" err="1"/>
              <a:t>lagu</a:t>
            </a:r>
            <a:r>
              <a:rPr lang="en-US" dirty="0"/>
              <a:t> </a:t>
            </a:r>
            <a:r>
              <a:rPr lang="en-US" dirty="0" err="1"/>
              <a:t>badalaa</a:t>
            </a:r>
            <a:r>
              <a:rPr lang="en-US" dirty="0"/>
              <a:t> “</a:t>
            </a:r>
            <a:r>
              <a:rPr lang="en-US" sz="4100" b="1" u="sng" dirty="0" err="1"/>
              <a:t>shahaado</a:t>
            </a:r>
            <a:r>
              <a:rPr lang="en-US" sz="4100" b="1" dirty="0"/>
              <a:t>”</a:t>
            </a:r>
            <a:r>
              <a:rPr lang="en-US" b="1" dirty="0"/>
              <a:t>.</a:t>
            </a:r>
            <a:endParaRPr lang="en-US" dirty="0"/>
          </a:p>
          <a:p>
            <a:endParaRPr lang="en-US" dirty="0"/>
          </a:p>
        </p:txBody>
      </p:sp>
      <p:pic>
        <p:nvPicPr>
          <p:cNvPr id="7" name="Content Placeholder 7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609030" y="1892175"/>
            <a:ext cx="3512744" cy="1294645"/>
          </a:xfrm>
          <a:prstGeom prst="rect">
            <a:avLst/>
          </a:prstGeom>
        </p:spPr>
      </p:pic>
      <p:pic>
        <p:nvPicPr>
          <p:cNvPr id="8" name="Picture 2" descr="Ethiopia's Somali regional parliament restores flag, amends nam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9030" y="3594226"/>
            <a:ext cx="3512743" cy="20875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79510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Xilka</a:t>
            </a:r>
            <a:r>
              <a:rPr lang="en-US" dirty="0"/>
              <a:t> Is </a:t>
            </a:r>
            <a:r>
              <a:rPr lang="en-US" dirty="0" err="1"/>
              <a:t>Khilaafsan</a:t>
            </a:r>
            <a:r>
              <a:rPr lang="en-US" dirty="0"/>
              <a:t> </a:t>
            </a:r>
            <a:r>
              <a:rPr lang="en-US" dirty="0" err="1"/>
              <a:t>ee</a:t>
            </a:r>
            <a:r>
              <a:rPr lang="en-US" dirty="0"/>
              <a:t> </a:t>
            </a:r>
            <a:r>
              <a:rPr lang="en-US" dirty="0" err="1"/>
              <a:t>Maamulka</a:t>
            </a:r>
            <a:r>
              <a:rPr lang="en-US" dirty="0"/>
              <a:t> </a:t>
            </a:r>
            <a:r>
              <a:rPr lang="en-US" dirty="0" err="1"/>
              <a:t>iyo</a:t>
            </a:r>
            <a:r>
              <a:rPr lang="en-US" dirty="0"/>
              <a:t> </a:t>
            </a:r>
            <a:r>
              <a:rPr lang="en-US" dirty="0" err="1"/>
              <a:t>Daryeelka</a:t>
            </a:r>
            <a:r>
              <a:rPr lang="en-US" dirty="0"/>
              <a:t> </a:t>
            </a:r>
            <a:r>
              <a:rPr lang="en-US" dirty="0" err="1"/>
              <a:t>Shuruucda</a:t>
            </a:r>
            <a:r>
              <a:rPr lang="en-US" dirty="0"/>
              <a:t> DDS 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 err="1"/>
              <a:t>Qodobka</a:t>
            </a:r>
            <a:r>
              <a:rPr lang="en-US" sz="2000" dirty="0"/>
              <a:t> 5 (3) </a:t>
            </a:r>
            <a:r>
              <a:rPr lang="en-US" sz="2000" dirty="0" err="1"/>
              <a:t>Bayaanka</a:t>
            </a:r>
            <a:r>
              <a:rPr lang="en-US" sz="2000" dirty="0"/>
              <a:t> 181/2011</a:t>
            </a:r>
          </a:p>
          <a:p>
            <a:pPr marL="0" indent="0">
              <a:buNone/>
            </a:pPr>
            <a:r>
              <a:rPr lang="en-US" sz="2000" dirty="0" err="1"/>
              <a:t>Wuxuu</a:t>
            </a:r>
            <a:r>
              <a:rPr lang="en-US" sz="2000" dirty="0"/>
              <a:t> </a:t>
            </a:r>
            <a:r>
              <a:rPr lang="en-US" sz="2000" u="sng" dirty="0" err="1"/>
              <a:t>maamulaa</a:t>
            </a:r>
            <a:r>
              <a:rPr lang="en-US" sz="2000" u="sng" dirty="0"/>
              <a:t> </a:t>
            </a:r>
            <a:r>
              <a:rPr lang="en-US" sz="2000" dirty="0" err="1"/>
              <a:t>faafinta</a:t>
            </a:r>
            <a:r>
              <a:rPr lang="en-US" sz="2000" dirty="0"/>
              <a:t> </a:t>
            </a:r>
            <a:r>
              <a:rPr lang="en-US" sz="2000" dirty="0" err="1"/>
              <a:t>rasmiga</a:t>
            </a:r>
            <a:r>
              <a:rPr lang="en-US" sz="2000" dirty="0"/>
              <a:t> ah </a:t>
            </a:r>
            <a:r>
              <a:rPr lang="en-US" sz="2000" dirty="0" err="1"/>
              <a:t>ee</a:t>
            </a:r>
            <a:r>
              <a:rPr lang="en-US" sz="2000" dirty="0"/>
              <a:t> </a:t>
            </a:r>
            <a:r>
              <a:rPr lang="en-US" sz="2000" dirty="0" err="1"/>
              <a:t>Dhool</a:t>
            </a:r>
            <a:r>
              <a:rPr lang="en-US" sz="2000" dirty="0"/>
              <a:t> </a:t>
            </a:r>
            <a:r>
              <a:rPr lang="en-US" sz="2000" dirty="0" err="1"/>
              <a:t>Gazete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 err="1"/>
              <a:t>Qodobka</a:t>
            </a:r>
            <a:r>
              <a:rPr lang="en-US" sz="2000" dirty="0"/>
              <a:t> 63 </a:t>
            </a:r>
            <a:r>
              <a:rPr lang="en-US" sz="2000" dirty="0" err="1"/>
              <a:t>ee</a:t>
            </a:r>
            <a:r>
              <a:rPr lang="en-US" sz="2000" dirty="0"/>
              <a:t> </a:t>
            </a:r>
            <a:r>
              <a:rPr lang="en-US" sz="2000" dirty="0" err="1"/>
              <a:t>Dastuurka</a:t>
            </a:r>
            <a:r>
              <a:rPr lang="en-US" sz="2000" dirty="0"/>
              <a:t> (4) (t) </a:t>
            </a:r>
            <a:r>
              <a:rPr lang="en-US" sz="2000" dirty="0" err="1"/>
              <a:t>Iyadoo</a:t>
            </a:r>
            <a:r>
              <a:rPr lang="en-US" sz="2000" dirty="0"/>
              <a:t> </a:t>
            </a:r>
            <a:r>
              <a:rPr lang="en-US" sz="2000" dirty="0" err="1"/>
              <a:t>xoghayuhu</a:t>
            </a:r>
            <a:r>
              <a:rPr lang="en-US" sz="2000" dirty="0"/>
              <a:t> u </a:t>
            </a:r>
            <a:r>
              <a:rPr lang="en-US" sz="2000" dirty="0" err="1"/>
              <a:t>tirsan</a:t>
            </a:r>
            <a:r>
              <a:rPr lang="en-US" sz="2000" dirty="0"/>
              <a:t> </a:t>
            </a:r>
            <a:r>
              <a:rPr lang="en-US" sz="2000" dirty="0" err="1"/>
              <a:t>yahay</a:t>
            </a:r>
            <a:r>
              <a:rPr lang="en-US" sz="2000" dirty="0"/>
              <a:t> </a:t>
            </a:r>
            <a:r>
              <a:rPr lang="en-US" sz="2000" dirty="0" err="1"/>
              <a:t>madax-weynaha</a:t>
            </a:r>
            <a:r>
              <a:rPr lang="en-US" sz="2000" dirty="0"/>
              <a:t>, </a:t>
            </a:r>
            <a:r>
              <a:rPr lang="es-ES" sz="2000" dirty="0" err="1"/>
              <a:t>Dukumantiyada</a:t>
            </a:r>
            <a:r>
              <a:rPr lang="es-ES" sz="2000" dirty="0"/>
              <a:t> </a:t>
            </a:r>
            <a:r>
              <a:rPr lang="es-ES" sz="2000" dirty="0" err="1"/>
              <a:t>Dawlada</a:t>
            </a:r>
            <a:r>
              <a:rPr lang="es-ES" sz="2000" dirty="0"/>
              <a:t> </a:t>
            </a:r>
            <a:r>
              <a:rPr lang="es-ES" sz="2000" dirty="0" err="1"/>
              <a:t>ayuu</a:t>
            </a:r>
            <a:r>
              <a:rPr lang="es-ES" sz="2000" dirty="0"/>
              <a:t> si </a:t>
            </a:r>
            <a:r>
              <a:rPr lang="es-ES" sz="2000" dirty="0" err="1"/>
              <a:t>fiican</a:t>
            </a:r>
            <a:r>
              <a:rPr lang="es-ES" sz="2000" dirty="0"/>
              <a:t> u </a:t>
            </a:r>
            <a:r>
              <a:rPr lang="es-ES" sz="2000" dirty="0" err="1"/>
              <a:t>hayaa</a:t>
            </a:r>
            <a:r>
              <a:rPr lang="es-ES" sz="2000" dirty="0"/>
              <a:t> una </a:t>
            </a:r>
            <a:r>
              <a:rPr lang="es-ES" sz="2000" dirty="0" err="1"/>
              <a:t>ilaaliyaa</a:t>
            </a:r>
            <a:r>
              <a:rPr lang="es-ES" sz="2000" dirty="0"/>
              <a:t> </a:t>
            </a:r>
            <a:endParaRPr lang="en-US" sz="2000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100" dirty="0" err="1"/>
              <a:t>Qodobka</a:t>
            </a:r>
            <a:r>
              <a:rPr lang="en-US" sz="2100" dirty="0"/>
              <a:t> 23 (19 (1)) </a:t>
            </a:r>
            <a:r>
              <a:rPr lang="en-US" sz="2100" dirty="0" err="1"/>
              <a:t>Bayaanka</a:t>
            </a:r>
            <a:r>
              <a:rPr lang="en-US" sz="2100" dirty="0"/>
              <a:t> 185/2011</a:t>
            </a:r>
          </a:p>
          <a:p>
            <a:pPr marL="0" indent="0">
              <a:buNone/>
            </a:pPr>
            <a:r>
              <a:rPr lang="en-US" sz="2100" dirty="0"/>
              <a:t>……. </a:t>
            </a:r>
            <a:r>
              <a:rPr lang="en-US" sz="2100" dirty="0" err="1"/>
              <a:t>waxaanu</a:t>
            </a:r>
            <a:r>
              <a:rPr lang="en-US" sz="2100" dirty="0"/>
              <a:t> </a:t>
            </a:r>
            <a:r>
              <a:rPr lang="en-US" sz="2100" u="sng" dirty="0" err="1"/>
              <a:t>isku</a:t>
            </a:r>
            <a:r>
              <a:rPr lang="en-US" sz="2100" u="sng" dirty="0"/>
              <a:t> </a:t>
            </a:r>
            <a:r>
              <a:rPr lang="en-US" sz="2100" u="sng" dirty="0" err="1"/>
              <a:t>habeeyaa</a:t>
            </a:r>
            <a:r>
              <a:rPr lang="en-US" sz="2100" u="sng" dirty="0"/>
              <a:t> </a:t>
            </a:r>
            <a:r>
              <a:rPr lang="en-US" sz="2100" u="sng" dirty="0" err="1"/>
              <a:t>islamarkaana</a:t>
            </a:r>
            <a:r>
              <a:rPr lang="en-US" sz="2100" u="sng" dirty="0"/>
              <a:t> </a:t>
            </a:r>
            <a:r>
              <a:rPr lang="en-US" sz="2100" u="sng" dirty="0" err="1"/>
              <a:t>isku</a:t>
            </a:r>
            <a:r>
              <a:rPr lang="en-US" sz="2100" u="sng" dirty="0"/>
              <a:t> </a:t>
            </a:r>
            <a:r>
              <a:rPr lang="en-US" sz="2100" u="sng" dirty="0" err="1"/>
              <a:t>uruuriyaa</a:t>
            </a:r>
            <a:r>
              <a:rPr lang="en-US" sz="2100" u="sng" dirty="0"/>
              <a:t> </a:t>
            </a:r>
            <a:r>
              <a:rPr lang="en-US" sz="2100" u="sng" dirty="0" err="1"/>
              <a:t>dhamaan</a:t>
            </a:r>
            <a:r>
              <a:rPr lang="en-US" sz="2100" dirty="0"/>
              <a:t> </a:t>
            </a:r>
            <a:r>
              <a:rPr lang="en-US" sz="2100" dirty="0" err="1"/>
              <a:t>Shuruucda</a:t>
            </a:r>
            <a:r>
              <a:rPr lang="en-US" sz="2100" dirty="0"/>
              <a:t> </a:t>
            </a:r>
            <a:r>
              <a:rPr lang="en-US" sz="2100" dirty="0" err="1"/>
              <a:t>uu</a:t>
            </a:r>
            <a:r>
              <a:rPr lang="en-US" sz="2100" dirty="0"/>
              <a:t> </a:t>
            </a:r>
            <a:r>
              <a:rPr lang="en-US" sz="2100" dirty="0" err="1"/>
              <a:t>deegaanku</a:t>
            </a:r>
            <a:r>
              <a:rPr lang="en-US" sz="2100" dirty="0"/>
              <a:t> </a:t>
            </a:r>
            <a:r>
              <a:rPr lang="en-US" sz="2100" dirty="0" err="1"/>
              <a:t>soo</a:t>
            </a:r>
            <a:r>
              <a:rPr lang="en-US" sz="2100" dirty="0"/>
              <a:t> </a:t>
            </a:r>
            <a:r>
              <a:rPr lang="en-US" sz="2100" dirty="0" err="1"/>
              <a:t>saaro</a:t>
            </a:r>
            <a:r>
              <a:rPr lang="en-US" sz="2100" dirty="0"/>
              <a:t>. </a:t>
            </a:r>
          </a:p>
          <a:p>
            <a:endParaRPr lang="en-US" dirty="0"/>
          </a:p>
        </p:txBody>
      </p:sp>
      <p:graphicFrame>
        <p:nvGraphicFramePr>
          <p:cNvPr id="7" name="Content Placeholder 13"/>
          <p:cNvGraphicFramePr>
            <a:graphicFrameLocks noGrp="1"/>
          </p:cNvGraphicFramePr>
          <p:nvPr>
            <p:ph sz="half" idx="2"/>
          </p:nvPr>
        </p:nvGraphicFramePr>
        <p:xfrm>
          <a:off x="6172200" y="1825625"/>
          <a:ext cx="5181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Left Arrow 7"/>
          <p:cNvSpPr/>
          <p:nvPr/>
        </p:nvSpPr>
        <p:spPr>
          <a:xfrm>
            <a:off x="6621039" y="2136545"/>
            <a:ext cx="977900" cy="48450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9" name="Left Arrow 8"/>
          <p:cNvSpPr/>
          <p:nvPr/>
        </p:nvSpPr>
        <p:spPr>
          <a:xfrm>
            <a:off x="6153214" y="3759041"/>
            <a:ext cx="977900" cy="48450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0" name="Left Arrow 9"/>
          <p:cNvSpPr/>
          <p:nvPr/>
        </p:nvSpPr>
        <p:spPr>
          <a:xfrm>
            <a:off x="5905814" y="4924142"/>
            <a:ext cx="977900" cy="48450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6326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23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97117"/>
            <a:ext cx="10515600" cy="5479846"/>
          </a:xfrm>
        </p:spPr>
        <p:txBody>
          <a:bodyPr/>
          <a:lstStyle/>
          <a:p>
            <a:pPr marL="0" indent="0" algn="just">
              <a:buNone/>
            </a:pPr>
            <a:r>
              <a:rPr lang="en-US" sz="3200" dirty="0" err="1"/>
              <a:t>Waxaa</a:t>
            </a:r>
            <a:r>
              <a:rPr lang="en-US" sz="3200" dirty="0"/>
              <a:t> </a:t>
            </a:r>
            <a:r>
              <a:rPr lang="en-US" sz="3200" dirty="0" err="1"/>
              <a:t>wakhtigii</a:t>
            </a:r>
            <a:r>
              <a:rPr lang="en-US" sz="3200" dirty="0"/>
              <a:t> la </a:t>
            </a:r>
            <a:r>
              <a:rPr lang="en-US" sz="3200" dirty="0" err="1"/>
              <a:t>Aas-aasay</a:t>
            </a:r>
            <a:r>
              <a:rPr lang="en-US" sz="3200" dirty="0"/>
              <a:t> </a:t>
            </a:r>
            <a:r>
              <a:rPr lang="en-US" sz="3200" dirty="0" err="1"/>
              <a:t>Dawlada</a:t>
            </a:r>
            <a:r>
              <a:rPr lang="en-US" sz="3200" dirty="0"/>
              <a:t> </a:t>
            </a:r>
            <a:r>
              <a:rPr lang="en-US" sz="3200" dirty="0" err="1"/>
              <a:t>Deegaanka</a:t>
            </a:r>
            <a:r>
              <a:rPr lang="en-US" sz="3200" dirty="0"/>
              <a:t> </a:t>
            </a:r>
            <a:r>
              <a:rPr lang="en-US" sz="3200" dirty="0" err="1"/>
              <a:t>Soomaalida</a:t>
            </a:r>
            <a:r>
              <a:rPr lang="en-US" sz="3200" dirty="0"/>
              <a:t> </a:t>
            </a:r>
            <a:r>
              <a:rPr lang="en-US" sz="3200" dirty="0" err="1"/>
              <a:t>laga</a:t>
            </a:r>
            <a:r>
              <a:rPr lang="en-US" sz="3200" dirty="0"/>
              <a:t> </a:t>
            </a:r>
            <a:r>
              <a:rPr lang="en-US" sz="3200" dirty="0" err="1"/>
              <a:t>joogaa</a:t>
            </a:r>
            <a:r>
              <a:rPr lang="en-US" sz="3200" dirty="0"/>
              <a:t> 30 </a:t>
            </a:r>
            <a:r>
              <a:rPr lang="en-US" sz="3200" dirty="0" err="1"/>
              <a:t>sano</a:t>
            </a:r>
            <a:r>
              <a:rPr lang="en-US" sz="3200" dirty="0"/>
              <a:t>. </a:t>
            </a:r>
            <a:r>
              <a:rPr lang="en-US" sz="3200" dirty="0" err="1"/>
              <a:t>Xukumada</a:t>
            </a:r>
            <a:r>
              <a:rPr lang="en-US" sz="3200" dirty="0"/>
              <a:t> </a:t>
            </a:r>
            <a:r>
              <a:rPr lang="en-US" sz="3200" dirty="0" err="1"/>
              <a:t>maanta</a:t>
            </a:r>
            <a:r>
              <a:rPr lang="en-US" sz="3200" dirty="0"/>
              <a:t> </a:t>
            </a:r>
            <a:r>
              <a:rPr lang="en-US" sz="3200" dirty="0" err="1"/>
              <a:t>hogaanka</a:t>
            </a:r>
            <a:r>
              <a:rPr lang="en-US" sz="3200" dirty="0"/>
              <a:t> </a:t>
            </a:r>
            <a:r>
              <a:rPr lang="en-US" sz="3200" dirty="0" err="1"/>
              <a:t>Dawlada</a:t>
            </a:r>
            <a:r>
              <a:rPr lang="en-US" sz="3200" dirty="0"/>
              <a:t> </a:t>
            </a:r>
            <a:r>
              <a:rPr lang="en-US" sz="3200" dirty="0" err="1"/>
              <a:t>Deegaanka</a:t>
            </a:r>
            <a:r>
              <a:rPr lang="en-US" sz="3200" dirty="0"/>
              <a:t> </a:t>
            </a:r>
            <a:r>
              <a:rPr lang="en-US" sz="3200" dirty="0" err="1"/>
              <a:t>haysaa</a:t>
            </a:r>
            <a:r>
              <a:rPr lang="en-US" sz="3200" dirty="0"/>
              <a:t> </a:t>
            </a:r>
            <a:r>
              <a:rPr lang="en-US" sz="3200" dirty="0" err="1"/>
              <a:t>waa</a:t>
            </a:r>
            <a:r>
              <a:rPr lang="en-US" sz="3200" dirty="0"/>
              <a:t> </a:t>
            </a:r>
            <a:r>
              <a:rPr lang="en-US" sz="3200" dirty="0" err="1"/>
              <a:t>tii</a:t>
            </a:r>
            <a:r>
              <a:rPr lang="en-US" sz="3200" dirty="0"/>
              <a:t> </a:t>
            </a:r>
            <a:r>
              <a:rPr lang="en-US" sz="3200" dirty="0" err="1"/>
              <a:t>ugu</a:t>
            </a:r>
            <a:r>
              <a:rPr lang="en-US" sz="3200" dirty="0"/>
              <a:t> </a:t>
            </a:r>
            <a:r>
              <a:rPr lang="en-US" sz="3200" dirty="0" err="1"/>
              <a:t>horeysay</a:t>
            </a:r>
            <a:r>
              <a:rPr lang="en-US" sz="3200" dirty="0"/>
              <a:t> </a:t>
            </a:r>
            <a:r>
              <a:rPr lang="en-US" sz="3200" dirty="0" err="1"/>
              <a:t>oo</a:t>
            </a:r>
            <a:r>
              <a:rPr lang="en-US" sz="3200" dirty="0"/>
              <a:t> </a:t>
            </a:r>
            <a:r>
              <a:rPr lang="en-US" sz="3200" dirty="0" err="1"/>
              <a:t>samaysa</a:t>
            </a:r>
            <a:r>
              <a:rPr lang="en-US" sz="3200" dirty="0"/>
              <a:t> </a:t>
            </a:r>
            <a:r>
              <a:rPr lang="en-US" sz="3200" dirty="0" err="1"/>
              <a:t>daraasadan</a:t>
            </a:r>
            <a:r>
              <a:rPr lang="en-US" sz="3200" dirty="0"/>
              <a:t> </a:t>
            </a:r>
            <a:r>
              <a:rPr lang="en-US" sz="3200" dirty="0" err="1"/>
              <a:t>noocan</a:t>
            </a:r>
            <a:r>
              <a:rPr lang="en-US" sz="3200" dirty="0"/>
              <a:t> ah. </a:t>
            </a:r>
            <a:r>
              <a:rPr lang="en-US" sz="3200" dirty="0" err="1"/>
              <a:t>Daraasadan</a:t>
            </a:r>
            <a:r>
              <a:rPr lang="en-US" sz="3200" dirty="0"/>
              <a:t> </a:t>
            </a:r>
            <a:r>
              <a:rPr lang="en-US" sz="3200" dirty="0" err="1"/>
              <a:t>waxaa</a:t>
            </a:r>
            <a:r>
              <a:rPr lang="en-US" sz="3200" dirty="0"/>
              <a:t> </a:t>
            </a:r>
            <a:r>
              <a:rPr lang="en-US" sz="3200" dirty="0" err="1"/>
              <a:t>lagu</a:t>
            </a:r>
            <a:r>
              <a:rPr lang="en-US" sz="3200" dirty="0"/>
              <a:t> </a:t>
            </a:r>
            <a:r>
              <a:rPr lang="en-US" sz="3200" dirty="0" err="1"/>
              <a:t>sameeyay</a:t>
            </a:r>
            <a:r>
              <a:rPr lang="en-US" sz="3200" dirty="0"/>
              <a:t> 30 </a:t>
            </a:r>
            <a:r>
              <a:rPr lang="en-US" sz="3200" dirty="0" err="1"/>
              <a:t>Xafiis</a:t>
            </a:r>
            <a:r>
              <a:rPr lang="en-US" sz="3200" dirty="0"/>
              <a:t> </a:t>
            </a:r>
            <a:r>
              <a:rPr lang="en-US" sz="3200" dirty="0" err="1"/>
              <a:t>oo</a:t>
            </a:r>
            <a:r>
              <a:rPr lang="en-US" sz="3200" dirty="0"/>
              <a:t> </a:t>
            </a:r>
            <a:r>
              <a:rPr lang="en-US" sz="3200" dirty="0" err="1"/>
              <a:t>kala</a:t>
            </a:r>
            <a:r>
              <a:rPr lang="en-US" sz="3200" dirty="0"/>
              <a:t> ah: </a:t>
            </a:r>
            <a:r>
              <a:rPr lang="en-US" sz="3200" dirty="0" err="1"/>
              <a:t>Xafiiska</a:t>
            </a:r>
            <a:r>
              <a:rPr lang="en-US" sz="3200" dirty="0"/>
              <a:t> </a:t>
            </a:r>
            <a:r>
              <a:rPr lang="en-US" sz="3200" dirty="0" err="1"/>
              <a:t>Goalaha</a:t>
            </a:r>
            <a:r>
              <a:rPr lang="en-US" sz="3200" dirty="0"/>
              <a:t> </a:t>
            </a:r>
            <a:r>
              <a:rPr lang="en-US" sz="3200" dirty="0" err="1"/>
              <a:t>Xildhibaanada</a:t>
            </a:r>
            <a:r>
              <a:rPr lang="en-US" sz="3200" dirty="0"/>
              <a:t>, </a:t>
            </a:r>
            <a:r>
              <a:rPr lang="en-US" sz="3200" dirty="0" err="1"/>
              <a:t>Xafiiska</a:t>
            </a:r>
            <a:r>
              <a:rPr lang="en-US" sz="3200" dirty="0"/>
              <a:t> </a:t>
            </a:r>
            <a:r>
              <a:rPr lang="en-US" sz="3200" dirty="0" err="1"/>
              <a:t>Maxakamada</a:t>
            </a:r>
            <a:r>
              <a:rPr lang="en-US" sz="3200" dirty="0"/>
              <a:t> </a:t>
            </a:r>
            <a:r>
              <a:rPr lang="en-US" sz="3200" dirty="0" err="1"/>
              <a:t>Guud</a:t>
            </a:r>
            <a:r>
              <a:rPr lang="en-US" sz="3200" dirty="0"/>
              <a:t>, </a:t>
            </a:r>
            <a:r>
              <a:rPr lang="en-US" sz="3200" dirty="0" err="1"/>
              <a:t>Xafiiska</a:t>
            </a:r>
            <a:r>
              <a:rPr lang="en-US" sz="3200" dirty="0"/>
              <a:t> </a:t>
            </a:r>
            <a:r>
              <a:rPr lang="en-US" sz="3200" dirty="0" err="1"/>
              <a:t>Hantidhawrka</a:t>
            </a:r>
            <a:r>
              <a:rPr lang="en-US" sz="3200" dirty="0"/>
              <a:t> </a:t>
            </a:r>
            <a:r>
              <a:rPr lang="en-US" sz="3200" dirty="0" err="1"/>
              <a:t>Guud</a:t>
            </a:r>
            <a:r>
              <a:rPr lang="en-US" sz="3200" dirty="0"/>
              <a:t>, </a:t>
            </a:r>
            <a:r>
              <a:rPr lang="en-US" sz="3200" dirty="0" err="1"/>
              <a:t>Xafiiska</a:t>
            </a:r>
            <a:r>
              <a:rPr lang="en-US" sz="3200" dirty="0"/>
              <a:t> </a:t>
            </a:r>
            <a:r>
              <a:rPr lang="en-US" sz="3200" dirty="0" err="1"/>
              <a:t>Madaxwaynaha</a:t>
            </a:r>
            <a:r>
              <a:rPr lang="en-US" sz="3200" dirty="0"/>
              <a:t> </a:t>
            </a:r>
            <a:r>
              <a:rPr lang="en-US" sz="3200" dirty="0" err="1"/>
              <a:t>iyo</a:t>
            </a:r>
            <a:r>
              <a:rPr lang="en-US" sz="3200" dirty="0"/>
              <a:t> 26 </a:t>
            </a:r>
            <a:r>
              <a:rPr lang="en-US" sz="3200" dirty="0" err="1"/>
              <a:t>labaatanka</a:t>
            </a:r>
            <a:r>
              <a:rPr lang="en-US" sz="3200" dirty="0"/>
              <a:t> </a:t>
            </a:r>
            <a:r>
              <a:rPr lang="en-US" sz="3200" dirty="0" err="1"/>
              <a:t>Xafiis</a:t>
            </a:r>
            <a:r>
              <a:rPr lang="en-US" sz="3200" dirty="0"/>
              <a:t> </a:t>
            </a:r>
            <a:r>
              <a:rPr lang="en-US" sz="3200" dirty="0" err="1"/>
              <a:t>ee</a:t>
            </a:r>
            <a:r>
              <a:rPr lang="en-US" sz="3200" dirty="0"/>
              <a:t> </a:t>
            </a:r>
            <a:r>
              <a:rPr lang="en-US" sz="3200" dirty="0" err="1"/>
              <a:t>xubnaha</a:t>
            </a:r>
            <a:r>
              <a:rPr lang="en-US" sz="3200" dirty="0"/>
              <a:t> </a:t>
            </a:r>
            <a:r>
              <a:rPr lang="en-US" sz="3200" dirty="0" err="1"/>
              <a:t>ka</a:t>
            </a:r>
            <a:r>
              <a:rPr lang="en-US" sz="3200" dirty="0"/>
              <a:t> ah </a:t>
            </a:r>
            <a:r>
              <a:rPr lang="en-US" sz="3200" dirty="0" err="1"/>
              <a:t>Golaha</a:t>
            </a:r>
            <a:r>
              <a:rPr lang="en-US" sz="3200" dirty="0"/>
              <a:t> </a:t>
            </a:r>
            <a:r>
              <a:rPr lang="en-US" sz="3200" dirty="0" err="1"/>
              <a:t>Fulinta</a:t>
            </a:r>
            <a:r>
              <a:rPr lang="en-US" sz="3200" dirty="0"/>
              <a:t> </a:t>
            </a:r>
            <a:r>
              <a:rPr lang="en-US" sz="3200" dirty="0" err="1"/>
              <a:t>ee</a:t>
            </a:r>
            <a:r>
              <a:rPr lang="en-US" sz="3200" dirty="0"/>
              <a:t> </a:t>
            </a:r>
            <a:r>
              <a:rPr lang="en-US" sz="3200" dirty="0" err="1"/>
              <a:t>hoostaga</a:t>
            </a:r>
            <a:r>
              <a:rPr lang="en-US" sz="3200" dirty="0"/>
              <a:t> </a:t>
            </a:r>
            <a:r>
              <a:rPr lang="en-US" sz="3200" dirty="0" err="1"/>
              <a:t>Xafiiska</a:t>
            </a:r>
            <a:r>
              <a:rPr lang="en-US" sz="3200" dirty="0"/>
              <a:t> </a:t>
            </a:r>
            <a:r>
              <a:rPr lang="en-US" sz="3200" dirty="0" err="1"/>
              <a:t>Madaxwaynaha</a:t>
            </a:r>
            <a:r>
              <a:rPr lang="en-US" sz="3200" dirty="0"/>
              <a:t>. </a:t>
            </a:r>
            <a:r>
              <a:rPr lang="en-US" sz="3200" dirty="0" err="1"/>
              <a:t>Maadaama</a:t>
            </a:r>
            <a:r>
              <a:rPr lang="en-US" sz="3200" dirty="0"/>
              <a:t> </a:t>
            </a:r>
            <a:r>
              <a:rPr lang="en-US" sz="3200" dirty="0" err="1"/>
              <a:t>Dawladnimada</a:t>
            </a:r>
            <a:r>
              <a:rPr lang="en-US" sz="3200" dirty="0"/>
              <a:t> </a:t>
            </a:r>
            <a:r>
              <a:rPr lang="en-US" sz="3200" dirty="0" err="1"/>
              <a:t>iyo</a:t>
            </a:r>
            <a:r>
              <a:rPr lang="en-US" sz="3200" dirty="0"/>
              <a:t> </a:t>
            </a:r>
            <a:r>
              <a:rPr lang="en-US" sz="3200" dirty="0" err="1"/>
              <a:t>shuruucda</a:t>
            </a:r>
            <a:r>
              <a:rPr lang="en-US" sz="3200" dirty="0"/>
              <a:t> </a:t>
            </a:r>
            <a:r>
              <a:rPr lang="en-US" sz="3200" dirty="0" err="1"/>
              <a:t>Dawladuba</a:t>
            </a:r>
            <a:r>
              <a:rPr lang="en-US" sz="3200" dirty="0"/>
              <a:t> </a:t>
            </a:r>
            <a:r>
              <a:rPr lang="en-US" sz="3200" dirty="0" err="1"/>
              <a:t>Deegaanka</a:t>
            </a:r>
            <a:r>
              <a:rPr lang="en-US" sz="3200" dirty="0"/>
              <a:t> </a:t>
            </a:r>
            <a:r>
              <a:rPr lang="en-US" sz="3200" dirty="0" err="1"/>
              <a:t>ku</a:t>
            </a:r>
            <a:r>
              <a:rPr lang="en-US" sz="3200" dirty="0"/>
              <a:t> </a:t>
            </a:r>
            <a:r>
              <a:rPr lang="en-US" sz="3200" dirty="0" err="1"/>
              <a:t>cusbaayeen</a:t>
            </a:r>
            <a:r>
              <a:rPr lang="en-US" sz="3200" dirty="0"/>
              <a:t>, </a:t>
            </a:r>
            <a:r>
              <a:rPr lang="en-US" sz="3200" dirty="0" err="1"/>
              <a:t>waxay</a:t>
            </a:r>
            <a:r>
              <a:rPr lang="en-US" sz="3200" dirty="0"/>
              <a:t> </a:t>
            </a:r>
            <a:r>
              <a:rPr lang="en-US" sz="3200" dirty="0" err="1"/>
              <a:t>ahayd</a:t>
            </a:r>
            <a:r>
              <a:rPr lang="en-US" sz="3200" dirty="0"/>
              <a:t> </a:t>
            </a:r>
            <a:r>
              <a:rPr lang="en-US" sz="3200" dirty="0" err="1"/>
              <a:t>arin</a:t>
            </a:r>
            <a:r>
              <a:rPr lang="en-US" sz="3200" dirty="0"/>
              <a:t> lama </a:t>
            </a:r>
            <a:r>
              <a:rPr lang="en-US" sz="3200" dirty="0" err="1"/>
              <a:t>huraan</a:t>
            </a:r>
            <a:r>
              <a:rPr lang="en-US" sz="3200" dirty="0"/>
              <a:t> ah in </a:t>
            </a:r>
            <a:r>
              <a:rPr lang="en-US" sz="3200" dirty="0" err="1"/>
              <a:t>lala</a:t>
            </a:r>
            <a:r>
              <a:rPr lang="en-US" sz="3200" dirty="0"/>
              <a:t> </a:t>
            </a:r>
            <a:r>
              <a:rPr lang="en-US" sz="3200" dirty="0" err="1"/>
              <a:t>kulmo</a:t>
            </a:r>
            <a:r>
              <a:rPr lang="en-US" sz="3200" dirty="0"/>
              <a:t> </a:t>
            </a:r>
            <a:r>
              <a:rPr lang="en-US" sz="3200" dirty="0" err="1"/>
              <a:t>goldaloolooyin</a:t>
            </a:r>
            <a:r>
              <a:rPr lang="en-US" sz="3200" dirty="0"/>
              <a:t> </a:t>
            </a:r>
            <a:r>
              <a:rPr lang="en-US" sz="3200" dirty="0" err="1"/>
              <a:t>fara</a:t>
            </a:r>
            <a:r>
              <a:rPr lang="en-US" sz="3200" dirty="0"/>
              <a:t> </a:t>
            </a:r>
            <a:r>
              <a:rPr lang="en-US" sz="3200" dirty="0" err="1"/>
              <a:t>badan</a:t>
            </a:r>
            <a:r>
              <a:rPr lang="en-US" sz="3200" dirty="0"/>
              <a:t> </a:t>
            </a:r>
            <a:r>
              <a:rPr lang="en-US" sz="3200" dirty="0" err="1"/>
              <a:t>oo</a:t>
            </a:r>
            <a:r>
              <a:rPr lang="en-US" sz="3200" dirty="0"/>
              <a:t> la </a:t>
            </a:r>
            <a:r>
              <a:rPr lang="en-US" sz="3200" dirty="0" err="1"/>
              <a:t>xidhiidha</a:t>
            </a:r>
            <a:r>
              <a:rPr lang="en-US" sz="3200" dirty="0"/>
              <a:t> </a:t>
            </a:r>
            <a:r>
              <a:rPr lang="en-US" sz="3200" dirty="0" err="1"/>
              <a:t>qaybaha</a:t>
            </a:r>
            <a:r>
              <a:rPr lang="en-US" sz="3200" dirty="0"/>
              <a:t> </a:t>
            </a:r>
            <a:r>
              <a:rPr lang="en-US" sz="3200" dirty="0" err="1"/>
              <a:t>kala</a:t>
            </a:r>
            <a:r>
              <a:rPr lang="en-US" sz="3200" dirty="0"/>
              <a:t> </a:t>
            </a:r>
            <a:r>
              <a:rPr lang="en-US" sz="3200" dirty="0" err="1"/>
              <a:t>duwan</a:t>
            </a:r>
            <a:r>
              <a:rPr lang="en-US" sz="3200" dirty="0"/>
              <a:t> </a:t>
            </a:r>
            <a:r>
              <a:rPr lang="en-US" sz="3200" dirty="0" err="1"/>
              <a:t>ee</a:t>
            </a:r>
            <a:r>
              <a:rPr lang="en-US" sz="3200" dirty="0"/>
              <a:t> </a:t>
            </a:r>
            <a:r>
              <a:rPr lang="en-US" sz="3200" dirty="0" err="1"/>
              <a:t>shuruucda</a:t>
            </a:r>
            <a:r>
              <a:rPr lang="en-US" sz="3200" dirty="0"/>
              <a:t>.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44671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Autofit/>
          </a:bodyPr>
          <a:lstStyle/>
          <a:p>
            <a:r>
              <a:rPr lang="en-US" sz="2800" dirty="0" err="1"/>
              <a:t>Bayaan</a:t>
            </a:r>
            <a:r>
              <a:rPr lang="en-US" sz="2800" dirty="0"/>
              <a:t> Tirsi 185/2011 </a:t>
            </a:r>
            <a:r>
              <a:rPr lang="en-US" sz="2800" dirty="0" err="1"/>
              <a:t>Qodobada</a:t>
            </a:r>
            <a:r>
              <a:rPr lang="en-US" sz="2800" dirty="0"/>
              <a:t> </a:t>
            </a:r>
            <a:r>
              <a:rPr lang="en-US" sz="2800" dirty="0" err="1"/>
              <a:t>kala</a:t>
            </a:r>
            <a:r>
              <a:rPr lang="en-US" sz="2800" dirty="0"/>
              <a:t> ah:</a:t>
            </a:r>
          </a:p>
          <a:p>
            <a:r>
              <a:rPr lang="en-US" sz="2800" dirty="0"/>
              <a:t>14 (19)  </a:t>
            </a:r>
            <a:r>
              <a:rPr lang="en-US" sz="2800" dirty="0" err="1"/>
              <a:t>Beeraha</a:t>
            </a:r>
            <a:r>
              <a:rPr lang="en-US" sz="2800" dirty="0"/>
              <a:t>,</a:t>
            </a:r>
          </a:p>
          <a:p>
            <a:r>
              <a:rPr lang="en-US" sz="2800" dirty="0"/>
              <a:t>32(11) </a:t>
            </a:r>
            <a:r>
              <a:rPr lang="en-US" sz="2800" dirty="0" err="1"/>
              <a:t>Maalgalinta</a:t>
            </a:r>
            <a:r>
              <a:rPr lang="en-US" sz="2800" dirty="0"/>
              <a:t>,</a:t>
            </a:r>
          </a:p>
          <a:p>
            <a:r>
              <a:rPr lang="en-US" sz="2800" dirty="0"/>
              <a:t>15(9) </a:t>
            </a:r>
            <a:r>
              <a:rPr lang="en-US" sz="2800" dirty="0" err="1"/>
              <a:t>Xoolaha</a:t>
            </a:r>
            <a:endParaRPr lang="en-US" sz="2800" dirty="0"/>
          </a:p>
          <a:p>
            <a:r>
              <a:rPr lang="en-US" sz="2800" dirty="0"/>
              <a:t>16(22) </a:t>
            </a:r>
            <a:r>
              <a:rPr lang="en-US" sz="2800" dirty="0" err="1"/>
              <a:t>Magaalooyinka</a:t>
            </a:r>
            <a:endParaRPr lang="en-US" sz="2800" dirty="0"/>
          </a:p>
          <a:p>
            <a:r>
              <a:rPr lang="en-US" sz="2800" dirty="0"/>
              <a:t>28(14) </a:t>
            </a:r>
            <a:r>
              <a:rPr lang="en-US" sz="2800" dirty="0" err="1"/>
              <a:t>Dalxiiska</a:t>
            </a:r>
            <a:endParaRPr lang="en-US" sz="2800" dirty="0"/>
          </a:p>
          <a:p>
            <a:r>
              <a:rPr lang="en-US" sz="2800" dirty="0"/>
              <a:t>30(16) </a:t>
            </a:r>
            <a:r>
              <a:rPr lang="en-US" sz="2800" dirty="0" err="1"/>
              <a:t>Ganacsiga</a:t>
            </a:r>
            <a:endParaRPr lang="en-US" sz="2800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Xafiisyada</a:t>
            </a:r>
            <a:r>
              <a:rPr lang="en-US" dirty="0"/>
              <a:t> </a:t>
            </a:r>
            <a:r>
              <a:rPr lang="en-US" dirty="0" err="1"/>
              <a:t>Awooda</a:t>
            </a:r>
            <a:r>
              <a:rPr lang="en-US" dirty="0"/>
              <a:t> </a:t>
            </a:r>
            <a:r>
              <a:rPr lang="en-US" dirty="0" err="1"/>
              <a:t>ka</a:t>
            </a:r>
            <a:r>
              <a:rPr lang="en-US" dirty="0"/>
              <a:t> </a:t>
            </a:r>
            <a:r>
              <a:rPr lang="en-US" dirty="0" err="1"/>
              <a:t>Shaqaynta</a:t>
            </a:r>
            <a:r>
              <a:rPr lang="en-US" dirty="0"/>
              <a:t> </a:t>
            </a:r>
            <a:r>
              <a:rPr lang="en-US" dirty="0" err="1"/>
              <a:t>Maalgalinta</a:t>
            </a:r>
            <a:r>
              <a:rPr lang="en-US" dirty="0"/>
              <a:t> 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khaldan</a:t>
            </a:r>
            <a:r>
              <a:rPr lang="en-US" dirty="0"/>
              <a:t> Loo Wada </a:t>
            </a:r>
            <a:r>
              <a:rPr lang="en-US" dirty="0" err="1"/>
              <a:t>Siiyay</a:t>
            </a:r>
            <a:endParaRPr lang="en-US" dirty="0"/>
          </a:p>
        </p:txBody>
      </p:sp>
      <p:graphicFrame>
        <p:nvGraphicFramePr>
          <p:cNvPr id="7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5609425"/>
              </p:ext>
            </p:extLst>
          </p:nvPr>
        </p:nvGraphicFramePr>
        <p:xfrm>
          <a:off x="5183188" y="987425"/>
          <a:ext cx="617220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305628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Xafiisyada</a:t>
            </a:r>
            <a:r>
              <a:rPr lang="en-US" dirty="0"/>
              <a:t> </a:t>
            </a:r>
            <a:r>
              <a:rPr lang="en-US" dirty="0" err="1"/>
              <a:t>Awooda</a:t>
            </a:r>
            <a:r>
              <a:rPr lang="en-US" dirty="0"/>
              <a:t> </a:t>
            </a:r>
            <a:r>
              <a:rPr lang="en-US" dirty="0" err="1"/>
              <a:t>Bixinta</a:t>
            </a:r>
            <a:r>
              <a:rPr lang="en-US" dirty="0"/>
              <a:t> </a:t>
            </a:r>
            <a:r>
              <a:rPr lang="en-US" dirty="0" err="1"/>
              <a:t>Shatiga</a:t>
            </a:r>
            <a:r>
              <a:rPr lang="en-US" dirty="0"/>
              <a:t> Si </a:t>
            </a:r>
            <a:r>
              <a:rPr lang="en-US" dirty="0" err="1"/>
              <a:t>Khaldan</a:t>
            </a:r>
            <a:r>
              <a:rPr lang="en-US" dirty="0"/>
              <a:t> Loo Wada </a:t>
            </a:r>
            <a:r>
              <a:rPr lang="en-US" dirty="0" err="1"/>
              <a:t>Siiyay</a:t>
            </a:r>
            <a:endParaRPr lang="en-US" dirty="0"/>
          </a:p>
        </p:txBody>
      </p:sp>
      <p:sp>
        <p:nvSpPr>
          <p:cNvPr id="6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2400" b="1" dirty="0" err="1"/>
              <a:t>Bayaan</a:t>
            </a:r>
            <a:r>
              <a:rPr lang="en-US" sz="2400" b="1" dirty="0"/>
              <a:t> Tirsi 185/2011 </a:t>
            </a:r>
            <a:r>
              <a:rPr lang="en-US" sz="2400" b="1" dirty="0" err="1"/>
              <a:t>Qodobada</a:t>
            </a:r>
            <a:r>
              <a:rPr lang="en-US" sz="2400" b="1" dirty="0"/>
              <a:t> </a:t>
            </a:r>
            <a:r>
              <a:rPr lang="en-US" sz="2400" b="1" dirty="0" err="1"/>
              <a:t>kala</a:t>
            </a:r>
            <a:r>
              <a:rPr lang="en-US" sz="2400" b="1" dirty="0"/>
              <a:t> ah:</a:t>
            </a:r>
          </a:p>
          <a:p>
            <a:r>
              <a:rPr lang="en-US" sz="2400" b="1" dirty="0"/>
              <a:t>14 (19)  </a:t>
            </a:r>
            <a:r>
              <a:rPr lang="en-US" sz="2400" b="1" dirty="0" err="1"/>
              <a:t>Beeraha</a:t>
            </a:r>
            <a:r>
              <a:rPr lang="en-US" sz="2400" b="1" dirty="0"/>
              <a:t>,</a:t>
            </a:r>
          </a:p>
          <a:p>
            <a:r>
              <a:rPr lang="en-US" sz="2400" b="1" dirty="0"/>
              <a:t>32(11) </a:t>
            </a:r>
            <a:r>
              <a:rPr lang="en-US" sz="2400" b="1" dirty="0" err="1"/>
              <a:t>Maalgalinta</a:t>
            </a:r>
            <a:r>
              <a:rPr lang="en-US" sz="2400" b="1" dirty="0"/>
              <a:t>,</a:t>
            </a:r>
          </a:p>
          <a:p>
            <a:r>
              <a:rPr lang="en-US" sz="2400" b="1" dirty="0"/>
              <a:t>35(5) </a:t>
            </a:r>
            <a:r>
              <a:rPr lang="en-US" sz="2400" b="1" dirty="0" err="1"/>
              <a:t>Shidaalka</a:t>
            </a:r>
            <a:endParaRPr lang="en-US" sz="2400" b="1" dirty="0"/>
          </a:p>
          <a:p>
            <a:r>
              <a:rPr lang="en-US" sz="2400" b="1" dirty="0"/>
              <a:t>38(13) </a:t>
            </a:r>
            <a:r>
              <a:rPr lang="en-US" sz="2400" b="1" dirty="0" err="1"/>
              <a:t>Curunta</a:t>
            </a:r>
            <a:r>
              <a:rPr lang="en-US" sz="2400" b="1" dirty="0"/>
              <a:t> </a:t>
            </a:r>
            <a:r>
              <a:rPr lang="en-US" sz="2400" b="1" dirty="0" err="1"/>
              <a:t>Tikno</a:t>
            </a:r>
            <a:r>
              <a:rPr lang="en-US" sz="2400" b="1" dirty="0"/>
              <a:t>..</a:t>
            </a:r>
          </a:p>
          <a:p>
            <a:r>
              <a:rPr lang="en-US" sz="2400" b="1" dirty="0"/>
              <a:t>28(14) </a:t>
            </a:r>
            <a:r>
              <a:rPr lang="en-US" sz="2400" b="1" dirty="0" err="1"/>
              <a:t>Dalxiiska</a:t>
            </a:r>
            <a:endParaRPr lang="en-US" sz="2400" b="1" dirty="0"/>
          </a:p>
          <a:p>
            <a:r>
              <a:rPr lang="en-US" sz="2400" b="1" dirty="0"/>
              <a:t>30(5) </a:t>
            </a:r>
            <a:r>
              <a:rPr lang="en-US" sz="2400" b="1" dirty="0" err="1"/>
              <a:t>Ganacsiga</a:t>
            </a:r>
            <a:endParaRPr lang="en-US" sz="2400" b="1" dirty="0"/>
          </a:p>
        </p:txBody>
      </p:sp>
      <p:graphicFrame>
        <p:nvGraphicFramePr>
          <p:cNvPr id="7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9795193"/>
              </p:ext>
            </p:extLst>
          </p:nvPr>
        </p:nvGraphicFramePr>
        <p:xfrm>
          <a:off x="5183188" y="987425"/>
          <a:ext cx="617220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429035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9554" y="345028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err="1"/>
              <a:t>Tirada</a:t>
            </a:r>
            <a:r>
              <a:rPr lang="en-US" dirty="0"/>
              <a:t> </a:t>
            </a:r>
            <a:r>
              <a:rPr lang="en-US" dirty="0" err="1"/>
              <a:t>Bayaanad</a:t>
            </a:r>
            <a:r>
              <a:rPr lang="en-US" dirty="0"/>
              <a:t>, </a:t>
            </a:r>
            <a:r>
              <a:rPr lang="en-US" dirty="0" err="1"/>
              <a:t>Xeernidaamiyeyaasha</a:t>
            </a:r>
            <a:r>
              <a:rPr lang="en-US" dirty="0"/>
              <a:t> </a:t>
            </a:r>
            <a:r>
              <a:rPr lang="en-US" dirty="0" err="1"/>
              <a:t>iyo</a:t>
            </a:r>
            <a:r>
              <a:rPr lang="en-US" dirty="0"/>
              <a:t> </a:t>
            </a:r>
            <a:r>
              <a:rPr lang="en-US" dirty="0" err="1"/>
              <a:t>Awaamiirta</a:t>
            </a:r>
            <a:r>
              <a:rPr lang="en-US" dirty="0"/>
              <a:t> 1995-2023 </a:t>
            </a:r>
            <a:r>
              <a:rPr lang="en-US" dirty="0" err="1"/>
              <a:t>ee</a:t>
            </a:r>
            <a:r>
              <a:rPr lang="en-US" dirty="0"/>
              <a:t> </a:t>
            </a:r>
            <a:r>
              <a:rPr lang="en-US" dirty="0" err="1"/>
              <a:t>Federaalka</a:t>
            </a:r>
            <a:r>
              <a:rPr lang="en-US" dirty="0"/>
              <a:t>, </a:t>
            </a:r>
            <a:r>
              <a:rPr lang="en-US" dirty="0" err="1"/>
              <a:t>Laba</a:t>
            </a:r>
            <a:r>
              <a:rPr lang="en-US" dirty="0"/>
              <a:t> </a:t>
            </a:r>
            <a:r>
              <a:rPr lang="en-US" dirty="0" err="1"/>
              <a:t>Deegaan</a:t>
            </a:r>
            <a:r>
              <a:rPr lang="en-US" dirty="0"/>
              <a:t> </a:t>
            </a:r>
            <a:r>
              <a:rPr lang="en-US" dirty="0" err="1"/>
              <a:t>iyo</a:t>
            </a:r>
            <a:r>
              <a:rPr lang="en-US" dirty="0"/>
              <a:t> Addis -Ababa</a:t>
            </a: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3348954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1145804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Tirada</a:t>
            </a:r>
            <a:r>
              <a:rPr lang="en-US" dirty="0"/>
              <a:t> </a:t>
            </a:r>
            <a:r>
              <a:rPr lang="en-US" dirty="0" err="1"/>
              <a:t>Bayaanada</a:t>
            </a:r>
            <a:r>
              <a:rPr lang="en-US" dirty="0"/>
              <a:t> </a:t>
            </a:r>
            <a:r>
              <a:rPr lang="en-US" dirty="0" err="1"/>
              <a:t>Deegaanka</a:t>
            </a:r>
            <a:r>
              <a:rPr lang="en-US" dirty="0"/>
              <a:t>  20 </a:t>
            </a:r>
            <a:r>
              <a:rPr lang="en-US" dirty="0" err="1"/>
              <a:t>Kii</a:t>
            </a:r>
            <a:r>
              <a:rPr lang="en-US" dirty="0"/>
              <a:t> </a:t>
            </a:r>
            <a:r>
              <a:rPr lang="en-US" dirty="0" err="1"/>
              <a:t>Sanee</a:t>
            </a:r>
            <a:r>
              <a:rPr lang="en-US" dirty="0"/>
              <a:t> u </a:t>
            </a:r>
            <a:r>
              <a:rPr lang="en-US" dirty="0" err="1"/>
              <a:t>Dambeeyay</a:t>
            </a:r>
            <a:r>
              <a:rPr lang="en-US" dirty="0"/>
              <a:t> </a:t>
            </a:r>
            <a:r>
              <a:rPr lang="en-US" dirty="0" err="1"/>
              <a:t>oo</a:t>
            </a:r>
            <a:r>
              <a:rPr lang="en-US" dirty="0"/>
              <a:t> </a:t>
            </a:r>
            <a:r>
              <a:rPr lang="en-US" dirty="0" err="1"/>
              <a:t>shan-shan</a:t>
            </a:r>
            <a:r>
              <a:rPr lang="en-US" dirty="0"/>
              <a:t> </a:t>
            </a:r>
            <a:r>
              <a:rPr lang="en-US" dirty="0" err="1"/>
              <a:t>sano</a:t>
            </a:r>
            <a:r>
              <a:rPr lang="en-US" dirty="0"/>
              <a:t> </a:t>
            </a:r>
            <a:r>
              <a:rPr lang="en-US" dirty="0" err="1"/>
              <a:t>isku</a:t>
            </a:r>
            <a:r>
              <a:rPr lang="en-US" dirty="0"/>
              <a:t> </a:t>
            </a:r>
            <a:r>
              <a:rPr lang="en-US" dirty="0" err="1"/>
              <a:t>raacsan</a:t>
            </a:r>
            <a:endParaRPr lang="en-US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329651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8504964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Xeernidaamiyeyaasha</a:t>
            </a:r>
            <a:r>
              <a:rPr lang="en-US" dirty="0"/>
              <a:t> </a:t>
            </a:r>
            <a:r>
              <a:rPr lang="en-US" dirty="0" err="1"/>
              <a:t>Golaha</a:t>
            </a:r>
            <a:r>
              <a:rPr lang="en-US" dirty="0"/>
              <a:t> </a:t>
            </a:r>
            <a:r>
              <a:rPr lang="en-US" dirty="0" err="1"/>
              <a:t>Hawlfulinta</a:t>
            </a:r>
            <a:r>
              <a:rPr lang="en-US" dirty="0"/>
              <a:t> </a:t>
            </a:r>
            <a:r>
              <a:rPr lang="en-US" dirty="0" err="1"/>
              <a:t>ee</a:t>
            </a:r>
            <a:r>
              <a:rPr lang="en-US" dirty="0"/>
              <a:t> </a:t>
            </a:r>
            <a:r>
              <a:rPr lang="en-US" dirty="0" err="1"/>
              <a:t>Xaga</a:t>
            </a:r>
            <a:r>
              <a:rPr lang="en-US" dirty="0"/>
              <a:t> </a:t>
            </a:r>
            <a:r>
              <a:rPr lang="en-US" dirty="0" err="1"/>
              <a:t>Sanadka</a:t>
            </a:r>
            <a:r>
              <a:rPr lang="en-US" dirty="0"/>
              <a:t> </a:t>
            </a:r>
            <a:r>
              <a:rPr lang="en-US" dirty="0" err="1"/>
              <a:t>Ka</a:t>
            </a:r>
            <a:r>
              <a:rPr lang="en-US" dirty="0"/>
              <a:t> </a:t>
            </a:r>
            <a:r>
              <a:rPr lang="en-US" dirty="0" err="1"/>
              <a:t>Khaldan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849536" y="1825625"/>
            <a:ext cx="5158927" cy="4351338"/>
          </a:xfrm>
          <a:prstGeom prst="rect">
            <a:avLst/>
          </a:prstGeom>
        </p:spPr>
      </p:pic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6173497" y="1825625"/>
            <a:ext cx="5179005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404016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Awaamiirta</a:t>
            </a:r>
            <a:r>
              <a:rPr lang="en-US" dirty="0"/>
              <a:t> </a:t>
            </a:r>
            <a:r>
              <a:rPr lang="en-US" dirty="0" err="1"/>
              <a:t>Ka</a:t>
            </a:r>
            <a:r>
              <a:rPr lang="en-US" dirty="0"/>
              <a:t> </a:t>
            </a:r>
            <a:r>
              <a:rPr lang="en-US" dirty="0" err="1"/>
              <a:t>Soo</a:t>
            </a:r>
            <a:r>
              <a:rPr lang="en-US" dirty="0"/>
              <a:t> </a:t>
            </a:r>
            <a:r>
              <a:rPr lang="en-US" dirty="0" err="1"/>
              <a:t>Baxday</a:t>
            </a:r>
            <a:r>
              <a:rPr lang="en-US" dirty="0"/>
              <a:t> </a:t>
            </a:r>
            <a:r>
              <a:rPr lang="en-US" dirty="0" err="1"/>
              <a:t>Golaha</a:t>
            </a:r>
            <a:r>
              <a:rPr lang="en-US" dirty="0"/>
              <a:t> </a:t>
            </a:r>
            <a:r>
              <a:rPr lang="en-US" dirty="0" err="1"/>
              <a:t>Xildhibaanada</a:t>
            </a:r>
            <a:r>
              <a:rPr lang="en-US" dirty="0"/>
              <a:t> </a:t>
            </a:r>
            <a:r>
              <a:rPr lang="en-US" dirty="0" err="1"/>
              <a:t>ee</a:t>
            </a:r>
            <a:r>
              <a:rPr lang="en-US" dirty="0"/>
              <a:t> </a:t>
            </a:r>
            <a:r>
              <a:rPr lang="en-US" dirty="0" err="1"/>
              <a:t>Xaga</a:t>
            </a:r>
            <a:r>
              <a:rPr lang="en-US" dirty="0"/>
              <a:t> </a:t>
            </a:r>
            <a:r>
              <a:rPr lang="en-US" dirty="0" err="1"/>
              <a:t>Sanadka</a:t>
            </a:r>
            <a:r>
              <a:rPr lang="en-US" dirty="0"/>
              <a:t> </a:t>
            </a:r>
            <a:r>
              <a:rPr lang="en-US" dirty="0" err="1"/>
              <a:t>Ka</a:t>
            </a:r>
            <a:r>
              <a:rPr lang="en-US" dirty="0"/>
              <a:t> </a:t>
            </a:r>
            <a:r>
              <a:rPr lang="en-US" dirty="0" err="1"/>
              <a:t>Khaldan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47061" y="1825625"/>
            <a:ext cx="9297878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749141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Awaamiirta</a:t>
            </a:r>
            <a:r>
              <a:rPr lang="en-US" dirty="0"/>
              <a:t> </a:t>
            </a:r>
            <a:r>
              <a:rPr lang="en-US" dirty="0" err="1"/>
              <a:t>Xafiiska</a:t>
            </a:r>
            <a:r>
              <a:rPr lang="en-US" dirty="0"/>
              <a:t> </a:t>
            </a:r>
            <a:r>
              <a:rPr lang="en-US" dirty="0" err="1"/>
              <a:t>Maaliyada</a:t>
            </a:r>
            <a:r>
              <a:rPr lang="en-US" dirty="0"/>
              <a:t> </a:t>
            </a:r>
            <a:r>
              <a:rPr lang="en-US" dirty="0" err="1"/>
              <a:t>Ka</a:t>
            </a:r>
            <a:r>
              <a:rPr lang="en-US" dirty="0"/>
              <a:t> </a:t>
            </a:r>
            <a:r>
              <a:rPr lang="en-US" dirty="0" err="1"/>
              <a:t>Soo</a:t>
            </a:r>
            <a:r>
              <a:rPr lang="en-US" dirty="0"/>
              <a:t> </a:t>
            </a:r>
            <a:r>
              <a:rPr lang="en-US" dirty="0" err="1"/>
              <a:t>Baxday</a:t>
            </a:r>
            <a:r>
              <a:rPr lang="en-US" dirty="0"/>
              <a:t> </a:t>
            </a:r>
            <a:r>
              <a:rPr lang="en-US" dirty="0" err="1"/>
              <a:t>ee</a:t>
            </a:r>
            <a:r>
              <a:rPr lang="en-US" dirty="0"/>
              <a:t> </a:t>
            </a:r>
            <a:r>
              <a:rPr lang="en-US" dirty="0" err="1"/>
              <a:t>Xaga</a:t>
            </a:r>
            <a:r>
              <a:rPr lang="en-US" dirty="0"/>
              <a:t> </a:t>
            </a:r>
            <a:r>
              <a:rPr lang="en-US" dirty="0" err="1"/>
              <a:t>Sanadka</a:t>
            </a:r>
            <a:r>
              <a:rPr lang="en-US" dirty="0"/>
              <a:t> </a:t>
            </a:r>
            <a:r>
              <a:rPr lang="en-US" dirty="0" err="1"/>
              <a:t>iyo</a:t>
            </a:r>
            <a:r>
              <a:rPr lang="en-US" dirty="0"/>
              <a:t> </a:t>
            </a:r>
            <a:r>
              <a:rPr lang="en-US" dirty="0" err="1"/>
              <a:t>Turjumaada</a:t>
            </a:r>
            <a:r>
              <a:rPr lang="en-US" dirty="0"/>
              <a:t> </a:t>
            </a:r>
            <a:r>
              <a:rPr lang="en-US" dirty="0" err="1"/>
              <a:t>Ka</a:t>
            </a:r>
            <a:r>
              <a:rPr lang="en-US" dirty="0"/>
              <a:t> </a:t>
            </a:r>
            <a:r>
              <a:rPr lang="en-US" dirty="0" err="1"/>
              <a:t>Khaldan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50758" y="1825625"/>
            <a:ext cx="10490483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050313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Helitaanka</a:t>
            </a:r>
            <a:r>
              <a:rPr lang="en-US" dirty="0"/>
              <a:t> </a:t>
            </a:r>
            <a:r>
              <a:rPr lang="en-US" dirty="0" err="1"/>
              <a:t>Shuruucda</a:t>
            </a:r>
            <a:r>
              <a:rPr lang="en-US" dirty="0"/>
              <a:t> </a:t>
            </a:r>
            <a:r>
              <a:rPr lang="en-US" dirty="0" err="1"/>
              <a:t>ee</a:t>
            </a:r>
            <a:r>
              <a:rPr lang="en-US" dirty="0"/>
              <a:t> </a:t>
            </a:r>
            <a:r>
              <a:rPr lang="en-US" dirty="0" err="1"/>
              <a:t>Wakhtigan</a:t>
            </a:r>
            <a:r>
              <a:rPr lang="en-US" dirty="0"/>
              <a:t> </a:t>
            </a:r>
            <a:r>
              <a:rPr lang="en-US" dirty="0" err="1"/>
              <a:t>ee</a:t>
            </a:r>
            <a:r>
              <a:rPr lang="en-US" dirty="0"/>
              <a:t> Website </a:t>
            </a:r>
            <a:r>
              <a:rPr lang="en-US" dirty="0" err="1"/>
              <a:t>Ka</a:t>
            </a:r>
            <a:r>
              <a:rPr lang="en-US" dirty="0"/>
              <a:t> </a:t>
            </a:r>
            <a:r>
              <a:rPr lang="en-US" dirty="0" err="1"/>
              <a:t>Xafisska</a:t>
            </a:r>
            <a:r>
              <a:rPr lang="en-US" dirty="0"/>
              <a:t> </a:t>
            </a:r>
            <a:r>
              <a:rPr lang="en-US" dirty="0" err="1"/>
              <a:t>Cadaalada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954983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9" name="Straight Arrow Connector 8"/>
          <p:cNvCxnSpPr/>
          <p:nvPr/>
        </p:nvCxnSpPr>
        <p:spPr>
          <a:xfrm>
            <a:off x="4572000" y="2199992"/>
            <a:ext cx="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Bent-Up Arrow 9"/>
          <p:cNvSpPr/>
          <p:nvPr/>
        </p:nvSpPr>
        <p:spPr>
          <a:xfrm>
            <a:off x="5368705" y="4517679"/>
            <a:ext cx="552262" cy="1132136"/>
          </a:xfrm>
          <a:prstGeom prst="bentUpArrow">
            <a:avLst>
              <a:gd name="adj1" fmla="val 25000"/>
              <a:gd name="adj2" fmla="val 22503"/>
              <a:gd name="adj3" fmla="val 2500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Bent-Up Arrow 10"/>
          <p:cNvSpPr/>
          <p:nvPr/>
        </p:nvSpPr>
        <p:spPr>
          <a:xfrm>
            <a:off x="5047307" y="4300396"/>
            <a:ext cx="597529" cy="625141"/>
          </a:xfrm>
          <a:prstGeom prst="bent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Down Arrow 11"/>
          <p:cNvSpPr/>
          <p:nvPr/>
        </p:nvSpPr>
        <p:spPr>
          <a:xfrm>
            <a:off x="5504507" y="2516863"/>
            <a:ext cx="45719" cy="4571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own Arrow 12"/>
          <p:cNvSpPr/>
          <p:nvPr/>
        </p:nvSpPr>
        <p:spPr>
          <a:xfrm>
            <a:off x="5305331" y="2144516"/>
            <a:ext cx="615636" cy="1283986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Left-Up Arrow 13"/>
          <p:cNvSpPr/>
          <p:nvPr/>
        </p:nvSpPr>
        <p:spPr>
          <a:xfrm>
            <a:off x="10936586" y="2516863"/>
            <a:ext cx="45719" cy="45719"/>
          </a:xfrm>
          <a:prstGeom prst="lef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Left-Up Arrow 14"/>
          <p:cNvSpPr/>
          <p:nvPr/>
        </p:nvSpPr>
        <p:spPr>
          <a:xfrm>
            <a:off x="8437830" y="3195873"/>
            <a:ext cx="2335794" cy="697117"/>
          </a:xfrm>
          <a:prstGeom prst="left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Arrow Connector 17"/>
          <p:cNvCxnSpPr/>
          <p:nvPr/>
        </p:nvCxnSpPr>
        <p:spPr>
          <a:xfrm flipH="1" flipV="1">
            <a:off x="8999145" y="4716855"/>
            <a:ext cx="851025" cy="344032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Up Arrow 26"/>
          <p:cNvSpPr/>
          <p:nvPr/>
        </p:nvSpPr>
        <p:spPr>
          <a:xfrm>
            <a:off x="6355533" y="4599160"/>
            <a:ext cx="860079" cy="1050655"/>
          </a:xfrm>
          <a:prstGeom prst="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49381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Xafiisyada</a:t>
            </a:r>
            <a:r>
              <a:rPr lang="en-US" dirty="0"/>
              <a:t> </a:t>
            </a:r>
            <a:r>
              <a:rPr lang="en-US" dirty="0" err="1"/>
              <a:t>Cabashada</a:t>
            </a:r>
            <a:r>
              <a:rPr lang="en-US" dirty="0"/>
              <a:t> </a:t>
            </a:r>
            <a:r>
              <a:rPr lang="en-US" dirty="0" err="1"/>
              <a:t>Ka</a:t>
            </a:r>
            <a:r>
              <a:rPr lang="en-US" dirty="0"/>
              <a:t> </a:t>
            </a:r>
            <a:r>
              <a:rPr lang="en-US" dirty="0" err="1"/>
              <a:t>Muujiyay</a:t>
            </a:r>
            <a:r>
              <a:rPr lang="en-US" dirty="0"/>
              <a:t> </a:t>
            </a:r>
            <a:r>
              <a:rPr lang="en-US" dirty="0" err="1"/>
              <a:t>Magacyada</a:t>
            </a:r>
            <a:r>
              <a:rPr lang="en-US" dirty="0"/>
              <a:t> </a:t>
            </a:r>
            <a:r>
              <a:rPr lang="en-US" dirty="0" err="1"/>
              <a:t>Xafiisyada</a:t>
            </a:r>
            <a:r>
              <a:rPr lang="en-US" dirty="0"/>
              <a:t> </a:t>
            </a:r>
            <a:r>
              <a:rPr lang="en-US" dirty="0" err="1"/>
              <a:t>ee</a:t>
            </a:r>
            <a:r>
              <a:rPr lang="en-US" dirty="0"/>
              <a:t> </a:t>
            </a:r>
            <a:r>
              <a:rPr lang="en-US" dirty="0" err="1"/>
              <a:t>uu</a:t>
            </a:r>
            <a:r>
              <a:rPr lang="en-US" dirty="0"/>
              <a:t> </a:t>
            </a:r>
            <a:r>
              <a:rPr lang="en-US" dirty="0" err="1"/>
              <a:t>Bayaanka</a:t>
            </a:r>
            <a:r>
              <a:rPr lang="en-US" dirty="0"/>
              <a:t> 209/2014 </a:t>
            </a:r>
            <a:r>
              <a:rPr lang="en-US" dirty="0" err="1"/>
              <a:t>Israacshay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928388"/>
            <a:ext cx="10515600" cy="3965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271551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540222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Isbadalka</a:t>
            </a:r>
            <a:r>
              <a:rPr lang="en-US" dirty="0"/>
              <a:t> </a:t>
            </a:r>
            <a:r>
              <a:rPr lang="en-US" dirty="0" err="1"/>
              <a:t>Lagu</a:t>
            </a:r>
            <a:r>
              <a:rPr lang="en-US" dirty="0"/>
              <a:t> </a:t>
            </a:r>
            <a:r>
              <a:rPr lang="en-US" dirty="0" err="1"/>
              <a:t>Sameeyay</a:t>
            </a:r>
            <a:r>
              <a:rPr lang="en-US" dirty="0"/>
              <a:t> </a:t>
            </a:r>
            <a:r>
              <a:rPr lang="en-US" dirty="0" err="1"/>
              <a:t>Magacyada</a:t>
            </a:r>
            <a:r>
              <a:rPr lang="en-US" dirty="0"/>
              <a:t> </a:t>
            </a:r>
            <a:r>
              <a:rPr lang="en-US" dirty="0" err="1"/>
              <a:t>Xafiisyada</a:t>
            </a:r>
            <a:r>
              <a:rPr lang="en-US" dirty="0"/>
              <a:t> F.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004935"/>
            <a:ext cx="5157787" cy="1041148"/>
          </a:xfrm>
        </p:spPr>
        <p:txBody>
          <a:bodyPr>
            <a:normAutofit fontScale="70000" lnSpcReduction="20000"/>
          </a:bodyPr>
          <a:lstStyle/>
          <a:p>
            <a:r>
              <a:rPr lang="en-US" dirty="0" err="1"/>
              <a:t>Qodobka</a:t>
            </a:r>
            <a:r>
              <a:rPr lang="en-US" dirty="0"/>
              <a:t> 4aad </a:t>
            </a:r>
            <a:r>
              <a:rPr lang="en-US" dirty="0" err="1"/>
              <a:t>Aasaasid</a:t>
            </a:r>
            <a:r>
              <a:rPr lang="en-US" dirty="0"/>
              <a:t> </a:t>
            </a:r>
            <a:r>
              <a:rPr lang="en-US" dirty="0" err="1"/>
              <a:t>Bayaanka</a:t>
            </a:r>
            <a:r>
              <a:rPr lang="en-US" dirty="0"/>
              <a:t> </a:t>
            </a:r>
            <a:r>
              <a:rPr lang="en-US" dirty="0" err="1"/>
              <a:t>Tirsigiisu</a:t>
            </a:r>
            <a:r>
              <a:rPr lang="en-US" dirty="0"/>
              <a:t> </a:t>
            </a:r>
            <a:r>
              <a:rPr lang="en-US" dirty="0" err="1"/>
              <a:t>yahay</a:t>
            </a:r>
            <a:r>
              <a:rPr lang="en-US" dirty="0"/>
              <a:t> 185/2011</a:t>
            </a:r>
          </a:p>
          <a:p>
            <a:r>
              <a:rPr lang="en-US" dirty="0" err="1"/>
              <a:t>Waxaa</a:t>
            </a:r>
            <a:r>
              <a:rPr lang="en-US" dirty="0"/>
              <a:t> </a:t>
            </a:r>
            <a:r>
              <a:rPr lang="en-US" dirty="0" err="1"/>
              <a:t>Bayaankan</a:t>
            </a:r>
            <a:r>
              <a:rPr lang="en-US" dirty="0"/>
              <a:t> </a:t>
            </a:r>
            <a:r>
              <a:rPr lang="en-US" dirty="0" err="1"/>
              <a:t>lagu</a:t>
            </a:r>
            <a:r>
              <a:rPr lang="en-US" dirty="0"/>
              <a:t> </a:t>
            </a:r>
            <a:r>
              <a:rPr lang="en-US" dirty="0" err="1"/>
              <a:t>Aasaasay</a:t>
            </a:r>
            <a:r>
              <a:rPr lang="en-US" dirty="0"/>
              <a:t> </a:t>
            </a:r>
            <a:r>
              <a:rPr lang="en-US" dirty="0" err="1"/>
              <a:t>Xafiisyada</a:t>
            </a:r>
            <a:r>
              <a:rPr lang="en-US" dirty="0"/>
              <a:t> </a:t>
            </a:r>
            <a:r>
              <a:rPr lang="en-US" dirty="0" err="1"/>
              <a:t>Fulineed</a:t>
            </a:r>
            <a:r>
              <a:rPr lang="en-US" dirty="0"/>
              <a:t> </a:t>
            </a:r>
            <a:r>
              <a:rPr lang="en-US" dirty="0" err="1"/>
              <a:t>ee</a:t>
            </a:r>
            <a:r>
              <a:rPr lang="en-US" dirty="0"/>
              <a:t> </a:t>
            </a:r>
            <a:r>
              <a:rPr lang="en-US" dirty="0" err="1"/>
              <a:t>kala</a:t>
            </a:r>
            <a:r>
              <a:rPr lang="en-US" dirty="0"/>
              <a:t> ah: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dirty="0" err="1"/>
              <a:t>Xafiiska</a:t>
            </a:r>
            <a:r>
              <a:rPr lang="en-US" dirty="0"/>
              <a:t> </a:t>
            </a:r>
            <a:r>
              <a:rPr lang="en-US" dirty="0" err="1"/>
              <a:t>Beeraha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iyo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Khayraadka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Dabiiciga</a:t>
            </a:r>
            <a:r>
              <a:rPr lang="en-US" dirty="0">
                <a:solidFill>
                  <a:srgbClr val="FF0000"/>
                </a:solidFill>
              </a:rPr>
              <a:t> ah</a:t>
            </a:r>
          </a:p>
          <a:p>
            <a:pPr marL="514350" indent="-514350">
              <a:buAutoNum type="arabicPeriod"/>
            </a:pPr>
            <a:r>
              <a:rPr lang="en-US" dirty="0" err="1"/>
              <a:t>Xafiiska</a:t>
            </a:r>
            <a:r>
              <a:rPr lang="en-US" dirty="0"/>
              <a:t> </a:t>
            </a:r>
            <a:r>
              <a:rPr lang="en-US" dirty="0" err="1"/>
              <a:t>Khayraadka</a:t>
            </a:r>
            <a:r>
              <a:rPr lang="en-US" dirty="0"/>
              <a:t> </a:t>
            </a:r>
            <a:r>
              <a:rPr lang="en-US" dirty="0" err="1"/>
              <a:t>Xoolaha</a:t>
            </a:r>
            <a:r>
              <a:rPr lang="en-US" dirty="0"/>
              <a:t> Iyo </a:t>
            </a:r>
            <a:r>
              <a:rPr lang="en-US" dirty="0" err="1">
                <a:solidFill>
                  <a:srgbClr val="FF0000"/>
                </a:solidFill>
              </a:rPr>
              <a:t>Horumarinta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Reerguurga</a:t>
            </a:r>
            <a:endParaRPr lang="en-US" dirty="0">
              <a:solidFill>
                <a:srgbClr val="FF0000"/>
              </a:solidFill>
            </a:endParaRPr>
          </a:p>
          <a:p>
            <a:pPr marL="514350" indent="-514350">
              <a:buAutoNum type="arabicPeriod"/>
            </a:pPr>
            <a:r>
              <a:rPr lang="en-US" dirty="0" err="1"/>
              <a:t>Xafiiska</a:t>
            </a:r>
            <a:r>
              <a:rPr lang="en-US" dirty="0"/>
              <a:t> </a:t>
            </a:r>
            <a:r>
              <a:rPr lang="en-US" dirty="0" err="1"/>
              <a:t>Adeega</a:t>
            </a:r>
            <a:r>
              <a:rPr lang="en-US" dirty="0"/>
              <a:t> </a:t>
            </a:r>
            <a:r>
              <a:rPr lang="en-US" dirty="0" err="1"/>
              <a:t>Shacabka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Iyo </a:t>
            </a:r>
            <a:r>
              <a:rPr lang="en-US" dirty="0" err="1">
                <a:solidFill>
                  <a:srgbClr val="FF0000"/>
                </a:solidFill>
              </a:rPr>
              <a:t>Horumarinta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Cududa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Shaqaalaha</a:t>
            </a:r>
            <a:endParaRPr lang="en-US" dirty="0">
              <a:solidFill>
                <a:srgbClr val="FF0000"/>
              </a:solidFill>
            </a:endParaRPr>
          </a:p>
          <a:p>
            <a:pPr marL="514350" indent="-514350">
              <a:buAutoNum type="arabicPeriod"/>
            </a:pPr>
            <a:r>
              <a:rPr lang="en-US" dirty="0" err="1"/>
              <a:t>Xafiiska</a:t>
            </a:r>
            <a:r>
              <a:rPr lang="en-US" dirty="0"/>
              <a:t> </a:t>
            </a:r>
            <a:r>
              <a:rPr lang="en-US" dirty="0" err="1"/>
              <a:t>Jidadka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iyo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Gaadiidka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004935"/>
            <a:ext cx="5183188" cy="1041148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4. </a:t>
            </a:r>
            <a:r>
              <a:rPr lang="en-US" dirty="0" err="1"/>
              <a:t>Aasaasid</a:t>
            </a:r>
            <a:r>
              <a:rPr lang="en-US" dirty="0"/>
              <a:t>, </a:t>
            </a:r>
            <a:r>
              <a:rPr lang="en-US" dirty="0" err="1"/>
              <a:t>Bayaanka</a:t>
            </a:r>
            <a:r>
              <a:rPr lang="en-US" dirty="0"/>
              <a:t> </a:t>
            </a:r>
            <a:r>
              <a:rPr lang="en-US" dirty="0" err="1"/>
              <a:t>Tirsigiisu</a:t>
            </a:r>
            <a:r>
              <a:rPr lang="en-US" dirty="0"/>
              <a:t> </a:t>
            </a:r>
            <a:r>
              <a:rPr lang="en-US" dirty="0" err="1"/>
              <a:t>yahay</a:t>
            </a:r>
            <a:r>
              <a:rPr lang="en-US" dirty="0"/>
              <a:t> 209/2014</a:t>
            </a:r>
          </a:p>
          <a:p>
            <a:r>
              <a:rPr lang="en-US" dirty="0" err="1"/>
              <a:t>Waxaa</a:t>
            </a:r>
            <a:r>
              <a:rPr lang="en-US" dirty="0"/>
              <a:t> </a:t>
            </a:r>
            <a:r>
              <a:rPr lang="en-US" dirty="0" err="1"/>
              <a:t>Bayaankan</a:t>
            </a:r>
            <a:r>
              <a:rPr lang="en-US" dirty="0"/>
              <a:t> </a:t>
            </a:r>
            <a:r>
              <a:rPr lang="en-US" dirty="0" err="1"/>
              <a:t>lagu</a:t>
            </a:r>
            <a:r>
              <a:rPr lang="en-US" dirty="0"/>
              <a:t> </a:t>
            </a:r>
            <a:r>
              <a:rPr lang="en-US" dirty="0" err="1"/>
              <a:t>Aasaasay</a:t>
            </a:r>
            <a:r>
              <a:rPr lang="en-US" dirty="0"/>
              <a:t> </a:t>
            </a:r>
            <a:r>
              <a:rPr lang="en-US" dirty="0" err="1"/>
              <a:t>Xafiisyada</a:t>
            </a:r>
            <a:r>
              <a:rPr lang="en-US" dirty="0"/>
              <a:t> </a:t>
            </a:r>
            <a:r>
              <a:rPr lang="en-US" dirty="0" err="1"/>
              <a:t>Fulineed</a:t>
            </a:r>
            <a:r>
              <a:rPr lang="en-US" dirty="0"/>
              <a:t> </a:t>
            </a:r>
            <a:r>
              <a:rPr lang="en-US" dirty="0" err="1"/>
              <a:t>ee</a:t>
            </a:r>
            <a:r>
              <a:rPr lang="en-US" dirty="0"/>
              <a:t> </a:t>
            </a:r>
            <a:r>
              <a:rPr lang="en-US" dirty="0" err="1"/>
              <a:t>kala</a:t>
            </a:r>
            <a:r>
              <a:rPr lang="en-US" dirty="0"/>
              <a:t> ah: </a:t>
            </a:r>
          </a:p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 err="1"/>
              <a:t>Xafiiska</a:t>
            </a:r>
            <a:r>
              <a:rPr lang="en-US" dirty="0"/>
              <a:t> </a:t>
            </a:r>
            <a:r>
              <a:rPr lang="en-US" dirty="0" err="1"/>
              <a:t>Beeraha</a:t>
            </a:r>
            <a:r>
              <a:rPr lang="en-US" dirty="0"/>
              <a:t>.</a:t>
            </a:r>
          </a:p>
          <a:p>
            <a:pPr marL="514350" indent="-514350">
              <a:buAutoNum type="arabicPeriod"/>
            </a:pPr>
            <a:endParaRPr lang="en-US" dirty="0"/>
          </a:p>
          <a:p>
            <a:pPr marL="514350" indent="-514350">
              <a:buAutoNum type="arabicPeriod"/>
            </a:pPr>
            <a:r>
              <a:rPr lang="en-US" dirty="0" err="1"/>
              <a:t>Xafiiska</a:t>
            </a:r>
            <a:r>
              <a:rPr lang="en-US" dirty="0"/>
              <a:t> </a:t>
            </a:r>
            <a:r>
              <a:rPr lang="en-US" dirty="0" err="1"/>
              <a:t>Horumarinta</a:t>
            </a:r>
            <a:r>
              <a:rPr lang="en-US" dirty="0"/>
              <a:t> </a:t>
            </a:r>
            <a:r>
              <a:rPr lang="en-US" dirty="0" err="1"/>
              <a:t>Xoolo-dhaqatada</a:t>
            </a:r>
            <a:r>
              <a:rPr lang="en-US" dirty="0"/>
              <a:t>.  </a:t>
            </a:r>
          </a:p>
          <a:p>
            <a:pPr marL="514350" indent="-514350">
              <a:buAutoNum type="arabicPeriod"/>
            </a:pPr>
            <a:r>
              <a:rPr lang="en-US" dirty="0" err="1"/>
              <a:t>Xafiiska</a:t>
            </a:r>
            <a:r>
              <a:rPr lang="en-US" dirty="0"/>
              <a:t> </a:t>
            </a:r>
            <a:r>
              <a:rPr lang="en-US" dirty="0" err="1"/>
              <a:t>Adeega</a:t>
            </a:r>
            <a:r>
              <a:rPr lang="en-US" dirty="0"/>
              <a:t> </a:t>
            </a:r>
            <a:r>
              <a:rPr lang="en-US" dirty="0" err="1"/>
              <a:t>Shacabka</a:t>
            </a:r>
            <a:endParaRPr lang="en-US" dirty="0"/>
          </a:p>
          <a:p>
            <a:pPr marL="514350" indent="-514350">
              <a:buAutoNum type="arabicPeriod"/>
            </a:pPr>
            <a:endParaRPr lang="en-US" dirty="0"/>
          </a:p>
          <a:p>
            <a:pPr marL="514350" indent="-514350">
              <a:buAutoNum type="arabicPeriod"/>
            </a:pPr>
            <a:r>
              <a:rPr lang="en-US" dirty="0" err="1"/>
              <a:t>Xafiiska</a:t>
            </a:r>
            <a:r>
              <a:rPr lang="en-US" dirty="0"/>
              <a:t> </a:t>
            </a:r>
            <a:r>
              <a:rPr lang="en-US" dirty="0" err="1"/>
              <a:t>Jidadka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66637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C52AA3-D623-4F91-84F1-D6F6953388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Ujeedada</a:t>
            </a:r>
            <a:r>
              <a:rPr lang="en-US" dirty="0"/>
              <a:t> </a:t>
            </a:r>
            <a:r>
              <a:rPr lang="en-US" dirty="0" err="1"/>
              <a:t>Daraasada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370D7D-B18F-4392-A3A2-61AB7D4CE7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200" b="1" dirty="0"/>
              <a:t>In la </a:t>
            </a:r>
            <a:r>
              <a:rPr lang="en-US" sz="3200" b="1" dirty="0" err="1"/>
              <a:t>ogaado</a:t>
            </a:r>
            <a:r>
              <a:rPr lang="en-US" sz="3200" b="1" dirty="0"/>
              <a:t> </a:t>
            </a:r>
            <a:r>
              <a:rPr lang="en-US" sz="3200" b="1" dirty="0" err="1"/>
              <a:t>goldaloolada</a:t>
            </a:r>
            <a:r>
              <a:rPr lang="en-US" sz="3200" b="1" dirty="0"/>
              <a:t> </a:t>
            </a:r>
            <a:r>
              <a:rPr lang="en-US" sz="3200" b="1" dirty="0" err="1"/>
              <a:t>dhinaca</a:t>
            </a:r>
            <a:r>
              <a:rPr lang="en-US" sz="3200" b="1" dirty="0"/>
              <a:t> </a:t>
            </a:r>
            <a:r>
              <a:rPr lang="en-US" sz="3200" b="1" dirty="0" err="1"/>
              <a:t>sharciga</a:t>
            </a:r>
            <a:r>
              <a:rPr lang="en-US" sz="3200" b="1" dirty="0"/>
              <a:t> ka </a:t>
            </a:r>
            <a:r>
              <a:rPr lang="en-US" sz="3200" b="1" dirty="0" err="1"/>
              <a:t>jirta</a:t>
            </a:r>
            <a:endParaRPr lang="en-US" sz="3200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3200" b="1" dirty="0"/>
              <a:t>In </a:t>
            </a:r>
            <a:r>
              <a:rPr lang="en-US" sz="3200" b="1" dirty="0" err="1"/>
              <a:t>laga</a:t>
            </a:r>
            <a:r>
              <a:rPr lang="en-US" sz="3200" b="1" dirty="0"/>
              <a:t> </a:t>
            </a:r>
            <a:r>
              <a:rPr lang="en-US" sz="3200" b="1" dirty="0" err="1"/>
              <a:t>talo</a:t>
            </a:r>
            <a:r>
              <a:rPr lang="en-US" sz="3200" b="1" dirty="0"/>
              <a:t> </a:t>
            </a:r>
            <a:r>
              <a:rPr lang="en-US" sz="3200" b="1" dirty="0" err="1"/>
              <a:t>bixiyo</a:t>
            </a:r>
            <a:r>
              <a:rPr lang="en-US" sz="3200" b="1" dirty="0"/>
              <a:t> </a:t>
            </a:r>
            <a:r>
              <a:rPr lang="en-US" sz="3200" b="1" dirty="0" err="1"/>
              <a:t>wixii</a:t>
            </a:r>
            <a:r>
              <a:rPr lang="en-US" sz="3200" b="1" dirty="0"/>
              <a:t> </a:t>
            </a:r>
            <a:r>
              <a:rPr lang="en-US" sz="3200" b="1" dirty="0" err="1"/>
              <a:t>lagu</a:t>
            </a:r>
            <a:r>
              <a:rPr lang="en-US" sz="3200" b="1" dirty="0"/>
              <a:t> </a:t>
            </a:r>
            <a:r>
              <a:rPr lang="en-US" sz="3200" b="1" dirty="0" err="1"/>
              <a:t>dabooli</a:t>
            </a:r>
            <a:r>
              <a:rPr lang="en-US" sz="3200" b="1" dirty="0"/>
              <a:t> </a:t>
            </a:r>
            <a:r>
              <a:rPr lang="en-US" sz="3200" b="1" dirty="0" err="1"/>
              <a:t>lahaa</a:t>
            </a:r>
            <a:r>
              <a:rPr lang="en-US" sz="3200" b="1" dirty="0"/>
              <a:t> </a:t>
            </a:r>
            <a:r>
              <a:rPr lang="en-US" sz="3200" b="1" dirty="0" err="1"/>
              <a:t>goldaloolada</a:t>
            </a:r>
            <a:r>
              <a:rPr lang="en-US" sz="3200" b="1" dirty="0"/>
              <a:t> la </a:t>
            </a:r>
            <a:r>
              <a:rPr lang="en-US" sz="3200" b="1" dirty="0" err="1"/>
              <a:t>ogaado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98372839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5. </a:t>
            </a:r>
            <a:r>
              <a:rPr lang="en-US" dirty="0" err="1"/>
              <a:t>Xafiiska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Tacliinta</a:t>
            </a:r>
            <a:r>
              <a:rPr lang="en-US" dirty="0">
                <a:solidFill>
                  <a:srgbClr val="FF0000"/>
                </a:solidFill>
              </a:rPr>
              <a:t>,</a:t>
            </a:r>
            <a:r>
              <a:rPr lang="en-US" dirty="0"/>
              <a:t> </a:t>
            </a:r>
            <a:r>
              <a:rPr lang="en-US" dirty="0" err="1"/>
              <a:t>Xirfadaha</a:t>
            </a:r>
            <a:r>
              <a:rPr lang="en-US" dirty="0"/>
              <a:t>, </a:t>
            </a:r>
            <a:r>
              <a:rPr lang="en-US" dirty="0" err="1">
                <a:solidFill>
                  <a:srgbClr val="FF0000"/>
                </a:solidFill>
              </a:rPr>
              <a:t>Farsamada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iyo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Sayniska</a:t>
            </a:r>
            <a:r>
              <a:rPr lang="en-US" dirty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r>
              <a:rPr lang="en-US" dirty="0"/>
              <a:t>6.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/>
              <a:t>Xafiiska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Shaqaalaha</a:t>
            </a:r>
            <a:r>
              <a:rPr lang="en-US" dirty="0"/>
              <a:t> </a:t>
            </a:r>
            <a:r>
              <a:rPr lang="en-US" dirty="0" err="1"/>
              <a:t>iyo</a:t>
            </a:r>
            <a:r>
              <a:rPr lang="en-US" dirty="0"/>
              <a:t> </a:t>
            </a:r>
            <a:r>
              <a:rPr lang="en-US" dirty="0" err="1"/>
              <a:t>Arrimaha</a:t>
            </a:r>
            <a:r>
              <a:rPr lang="en-US" dirty="0"/>
              <a:t> </a:t>
            </a:r>
            <a:r>
              <a:rPr lang="en-US" dirty="0" err="1"/>
              <a:t>Bulshada</a:t>
            </a:r>
            <a:r>
              <a:rPr lang="en-US" dirty="0"/>
              <a:t>. </a:t>
            </a:r>
          </a:p>
          <a:p>
            <a:pPr marL="0" indent="0">
              <a:buNone/>
            </a:pPr>
            <a:r>
              <a:rPr lang="en-US" dirty="0"/>
              <a:t>7</a:t>
            </a:r>
            <a:r>
              <a:rPr lang="en-US" dirty="0">
                <a:solidFill>
                  <a:srgbClr val="FF0000"/>
                </a:solidFill>
              </a:rPr>
              <a:t>. </a:t>
            </a:r>
            <a:r>
              <a:rPr lang="en-US" dirty="0" err="1"/>
              <a:t>Xafiiska</a:t>
            </a:r>
            <a:r>
              <a:rPr lang="en-US" dirty="0"/>
              <a:t> </a:t>
            </a:r>
            <a:r>
              <a:rPr lang="en-US" dirty="0" err="1"/>
              <a:t>Arrimaha</a:t>
            </a:r>
            <a:r>
              <a:rPr lang="en-US" dirty="0"/>
              <a:t> </a:t>
            </a:r>
            <a:r>
              <a:rPr lang="en-US" dirty="0" err="1"/>
              <a:t>Haweenka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iyo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caaruurta</a:t>
            </a:r>
            <a:r>
              <a:rPr lang="en-US" dirty="0">
                <a:solidFill>
                  <a:srgbClr val="FF0000"/>
                </a:solidFill>
              </a:rPr>
              <a:t>.???</a:t>
            </a:r>
          </a:p>
          <a:p>
            <a:pPr marL="0" indent="0">
              <a:buNone/>
            </a:pPr>
            <a:r>
              <a:rPr lang="en-US" dirty="0"/>
              <a:t>8. </a:t>
            </a:r>
            <a:r>
              <a:rPr lang="en-US" dirty="0" err="1"/>
              <a:t>Xafiiska</a:t>
            </a:r>
            <a:r>
              <a:rPr lang="en-US" dirty="0"/>
              <a:t> </a:t>
            </a:r>
            <a:r>
              <a:rPr lang="en-US" dirty="0" err="1"/>
              <a:t>Ganacsiga</a:t>
            </a:r>
            <a:r>
              <a:rPr lang="en-US" dirty="0"/>
              <a:t> Iyo </a:t>
            </a:r>
            <a:r>
              <a:rPr lang="en-US" dirty="0" err="1">
                <a:solidFill>
                  <a:srgbClr val="FF0000"/>
                </a:solidFill>
              </a:rPr>
              <a:t>Wershadaha</a:t>
            </a:r>
            <a:r>
              <a:rPr lang="en-US" dirty="0"/>
              <a:t>.?? ?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5. </a:t>
            </a:r>
            <a:r>
              <a:rPr lang="en-US" dirty="0" err="1"/>
              <a:t>Xafiiska</a:t>
            </a:r>
            <a:r>
              <a:rPr lang="en-US" dirty="0"/>
              <a:t> </a:t>
            </a:r>
            <a:r>
              <a:rPr lang="en-US" dirty="0" err="1"/>
              <a:t>Farsamada</a:t>
            </a:r>
            <a:r>
              <a:rPr lang="en-US" dirty="0"/>
              <a:t> </a:t>
            </a:r>
            <a:r>
              <a:rPr lang="en-US" dirty="0" err="1"/>
              <a:t>iyo</a:t>
            </a:r>
            <a:r>
              <a:rPr lang="en-US" dirty="0"/>
              <a:t> </a:t>
            </a:r>
            <a:r>
              <a:rPr lang="en-US" dirty="0" err="1"/>
              <a:t>Shaqo</a:t>
            </a:r>
            <a:r>
              <a:rPr lang="en-US" dirty="0"/>
              <a:t> </a:t>
            </a:r>
            <a:r>
              <a:rPr lang="en-US" dirty="0" err="1"/>
              <a:t>Abuurka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6. </a:t>
            </a:r>
            <a:r>
              <a:rPr lang="en-US" dirty="0" err="1"/>
              <a:t>Xafiiska</a:t>
            </a:r>
            <a:r>
              <a:rPr lang="en-US" dirty="0"/>
              <a:t> </a:t>
            </a:r>
            <a:r>
              <a:rPr lang="en-US" dirty="0" err="1"/>
              <a:t>Arimaha</a:t>
            </a:r>
            <a:r>
              <a:rPr lang="en-US" dirty="0"/>
              <a:t> </a:t>
            </a:r>
            <a:r>
              <a:rPr lang="en-US" dirty="0" err="1"/>
              <a:t>Bulshada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7. </a:t>
            </a:r>
            <a:r>
              <a:rPr lang="en-US" dirty="0" err="1"/>
              <a:t>Xafiiska</a:t>
            </a:r>
            <a:r>
              <a:rPr lang="en-US" dirty="0"/>
              <a:t> </a:t>
            </a:r>
            <a:r>
              <a:rPr lang="en-US" dirty="0" err="1"/>
              <a:t>Arimaha</a:t>
            </a:r>
            <a:r>
              <a:rPr lang="en-US" dirty="0"/>
              <a:t> </a:t>
            </a:r>
            <a:r>
              <a:rPr lang="en-US" dirty="0" err="1"/>
              <a:t>Haweenka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8. </a:t>
            </a:r>
            <a:r>
              <a:rPr lang="en-US" dirty="0" err="1"/>
              <a:t>Xafiiska</a:t>
            </a:r>
            <a:r>
              <a:rPr lang="en-US" dirty="0"/>
              <a:t> </a:t>
            </a:r>
            <a:r>
              <a:rPr lang="en-US" dirty="0" err="1"/>
              <a:t>Ganacsiga</a:t>
            </a:r>
            <a:r>
              <a:rPr lang="en-US" dirty="0"/>
              <a:t> </a:t>
            </a:r>
            <a:r>
              <a:rPr lang="en-US" dirty="0" err="1"/>
              <a:t>iyo</a:t>
            </a:r>
            <a:r>
              <a:rPr lang="en-US" dirty="0"/>
              <a:t> </a:t>
            </a:r>
            <a:r>
              <a:rPr lang="en-US" dirty="0" err="1"/>
              <a:t>Gaadiidka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80250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9. </a:t>
            </a:r>
            <a:r>
              <a:rPr lang="en-US" dirty="0" err="1"/>
              <a:t>Xafiiska</a:t>
            </a:r>
            <a:r>
              <a:rPr lang="en-US" dirty="0"/>
              <a:t> </a:t>
            </a:r>
            <a:r>
              <a:rPr lang="en-US" dirty="0" err="1"/>
              <a:t>Maalgalinta</a:t>
            </a:r>
            <a:r>
              <a:rPr lang="en-US" dirty="0"/>
              <a:t> </a:t>
            </a:r>
            <a:r>
              <a:rPr lang="en-US" dirty="0" err="1"/>
              <a:t>iyo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Qurbajoogta</a:t>
            </a:r>
            <a:r>
              <a:rPr lang="en-US" dirty="0">
                <a:solidFill>
                  <a:srgbClr val="FF0000"/>
                </a:solidFill>
              </a:rPr>
              <a:t>???</a:t>
            </a:r>
          </a:p>
          <a:p>
            <a:pPr marL="0" indent="0">
              <a:buNone/>
            </a:pPr>
            <a:r>
              <a:rPr lang="en-US" dirty="0"/>
              <a:t>10</a:t>
            </a:r>
            <a:r>
              <a:rPr lang="en-US" dirty="0">
                <a:solidFill>
                  <a:srgbClr val="FF0000"/>
                </a:solidFill>
              </a:rPr>
              <a:t>.</a:t>
            </a:r>
            <a:r>
              <a:rPr lang="en-US" dirty="0"/>
              <a:t> . </a:t>
            </a:r>
            <a:r>
              <a:rPr lang="en-US" dirty="0" err="1"/>
              <a:t>Xafiiska</a:t>
            </a:r>
            <a:r>
              <a:rPr lang="en-US" dirty="0"/>
              <a:t> </a:t>
            </a:r>
            <a:r>
              <a:rPr lang="en-US" dirty="0" err="1"/>
              <a:t>shidaalka</a:t>
            </a:r>
            <a:r>
              <a:rPr lang="en-US" dirty="0"/>
              <a:t>, </a:t>
            </a:r>
            <a:r>
              <a:rPr lang="en-US" dirty="0" err="1"/>
              <a:t>Macdanta</a:t>
            </a:r>
            <a:r>
              <a:rPr lang="en-US" dirty="0"/>
              <a:t> </a:t>
            </a:r>
            <a:r>
              <a:rPr lang="en-US" dirty="0" err="1"/>
              <a:t>iyo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Tamarta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/>
              <a:t>11.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/>
              <a:t>Xafiiska</a:t>
            </a:r>
            <a:r>
              <a:rPr lang="en-US" dirty="0"/>
              <a:t> </a:t>
            </a:r>
            <a:r>
              <a:rPr lang="en-US" dirty="0" err="1"/>
              <a:t>Ilaalinta</a:t>
            </a:r>
            <a:r>
              <a:rPr lang="en-US" dirty="0"/>
              <a:t> </a:t>
            </a:r>
            <a:r>
              <a:rPr lang="en-US" dirty="0" err="1"/>
              <a:t>deegaanka</a:t>
            </a:r>
            <a:r>
              <a:rPr lang="en-US" dirty="0"/>
              <a:t>, </a:t>
            </a:r>
            <a:r>
              <a:rPr lang="en-US" dirty="0" err="1">
                <a:solidFill>
                  <a:srgbClr val="FF0000"/>
                </a:solidFill>
              </a:rPr>
              <a:t>Kaymaha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iyo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Isbedelka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Cimilada</a:t>
            </a:r>
            <a:r>
              <a:rPr lang="en-US" dirty="0"/>
              <a:t>. 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12. </a:t>
            </a:r>
            <a:r>
              <a:rPr lang="en-US" dirty="0"/>
              <a:t>. </a:t>
            </a:r>
            <a:r>
              <a:rPr lang="en-US" dirty="0" err="1"/>
              <a:t>Xafiiska</a:t>
            </a:r>
            <a:r>
              <a:rPr lang="en-US" dirty="0"/>
              <a:t> </a:t>
            </a:r>
            <a:r>
              <a:rPr lang="en-US" dirty="0" err="1"/>
              <a:t>Waraabka</a:t>
            </a:r>
            <a:r>
              <a:rPr lang="en-US" dirty="0"/>
              <a:t> Iyo </a:t>
            </a:r>
            <a:r>
              <a:rPr lang="en-US" dirty="0" err="1"/>
              <a:t>Dooxooyinka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9. </a:t>
            </a:r>
            <a:r>
              <a:rPr lang="en-US" dirty="0" err="1"/>
              <a:t>Xafiiska</a:t>
            </a:r>
            <a:r>
              <a:rPr lang="en-US" dirty="0"/>
              <a:t> </a:t>
            </a:r>
            <a:r>
              <a:rPr lang="en-US" dirty="0" err="1"/>
              <a:t>Maalgalinta</a:t>
            </a:r>
            <a:r>
              <a:rPr lang="en-US" dirty="0"/>
              <a:t> </a:t>
            </a:r>
            <a:r>
              <a:rPr lang="en-US" dirty="0" err="1"/>
              <a:t>iyo</a:t>
            </a:r>
            <a:r>
              <a:rPr lang="en-US" dirty="0"/>
              <a:t> </a:t>
            </a:r>
            <a:r>
              <a:rPr lang="en-US" dirty="0" err="1"/>
              <a:t>Warshadaha</a:t>
            </a:r>
            <a:r>
              <a:rPr lang="en-US" dirty="0"/>
              <a:t>??</a:t>
            </a:r>
          </a:p>
          <a:p>
            <a:pPr marL="0" indent="0">
              <a:buNone/>
            </a:pPr>
            <a:r>
              <a:rPr lang="en-US" dirty="0"/>
              <a:t>10. </a:t>
            </a:r>
            <a:r>
              <a:rPr lang="en-US" dirty="0" err="1"/>
              <a:t>Xafiiska</a:t>
            </a:r>
            <a:r>
              <a:rPr lang="en-US" dirty="0"/>
              <a:t> </a:t>
            </a:r>
            <a:r>
              <a:rPr lang="en-US" dirty="0" err="1"/>
              <a:t>Macdanta</a:t>
            </a:r>
            <a:r>
              <a:rPr lang="en-US" dirty="0"/>
              <a:t> </a:t>
            </a:r>
            <a:r>
              <a:rPr lang="en-US" dirty="0" err="1"/>
              <a:t>iyo</a:t>
            </a:r>
            <a:r>
              <a:rPr lang="en-US" dirty="0"/>
              <a:t> </a:t>
            </a:r>
            <a:r>
              <a:rPr lang="en-US" dirty="0" err="1"/>
              <a:t>Shidaalka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11. </a:t>
            </a:r>
            <a:r>
              <a:rPr lang="en-US" dirty="0" err="1"/>
              <a:t>Xafiiska</a:t>
            </a:r>
            <a:r>
              <a:rPr lang="en-US" dirty="0"/>
              <a:t> </a:t>
            </a:r>
            <a:r>
              <a:rPr lang="en-US" dirty="0" err="1"/>
              <a:t>Ilaalinta</a:t>
            </a:r>
            <a:r>
              <a:rPr lang="en-US" dirty="0"/>
              <a:t> </a:t>
            </a:r>
            <a:r>
              <a:rPr lang="en-US" dirty="0" err="1"/>
              <a:t>deegaanka</a:t>
            </a:r>
            <a:r>
              <a:rPr lang="en-US" dirty="0"/>
              <a:t> </a:t>
            </a:r>
            <a:r>
              <a:rPr lang="en-US" dirty="0" err="1"/>
              <a:t>iyo</a:t>
            </a:r>
            <a:r>
              <a:rPr lang="en-US" dirty="0"/>
              <a:t> </a:t>
            </a:r>
            <a:r>
              <a:rPr lang="en-US" dirty="0" err="1"/>
              <a:t>maamulka</a:t>
            </a:r>
            <a:r>
              <a:rPr lang="en-US" dirty="0"/>
              <a:t> </a:t>
            </a:r>
            <a:r>
              <a:rPr lang="en-US" dirty="0" err="1"/>
              <a:t>dhulka</a:t>
            </a:r>
            <a:r>
              <a:rPr lang="en-US" dirty="0"/>
              <a:t> </a:t>
            </a:r>
            <a:r>
              <a:rPr lang="en-US" dirty="0" err="1"/>
              <a:t>miyiga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12. </a:t>
            </a:r>
            <a:r>
              <a:rPr lang="en-US" dirty="0" err="1"/>
              <a:t>Xafiiska</a:t>
            </a:r>
            <a:r>
              <a:rPr lang="en-US" dirty="0"/>
              <a:t> </a:t>
            </a:r>
            <a:r>
              <a:rPr lang="en-US" dirty="0" err="1"/>
              <a:t>Waraabka</a:t>
            </a:r>
            <a:r>
              <a:rPr lang="en-US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25589736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Talo</a:t>
            </a:r>
            <a:r>
              <a:rPr lang="en-US" dirty="0"/>
              <a:t> </a:t>
            </a:r>
            <a:r>
              <a:rPr lang="en-US" dirty="0" err="1"/>
              <a:t>Soo</a:t>
            </a:r>
            <a:r>
              <a:rPr lang="en-US" dirty="0"/>
              <a:t> </a:t>
            </a:r>
            <a:r>
              <a:rPr lang="en-US" dirty="0" err="1"/>
              <a:t>Jeedinta</a:t>
            </a:r>
            <a:r>
              <a:rPr lang="en-US" dirty="0"/>
              <a:t> </a:t>
            </a:r>
            <a:r>
              <a:rPr lang="en-US" dirty="0" err="1"/>
              <a:t>Daraasada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dirty="0"/>
              <a:t>Soo </a:t>
            </a:r>
            <a:r>
              <a:rPr lang="en-US" dirty="0" err="1"/>
              <a:t>Saaro</a:t>
            </a:r>
            <a:r>
              <a:rPr lang="en-US" dirty="0"/>
              <a:t> </a:t>
            </a:r>
            <a:r>
              <a:rPr lang="en-US" dirty="0" err="1"/>
              <a:t>Shuruucdii</a:t>
            </a:r>
            <a:r>
              <a:rPr lang="en-US" dirty="0"/>
              <a:t> </a:t>
            </a:r>
            <a:r>
              <a:rPr lang="en-US" dirty="0" err="1"/>
              <a:t>Faahfaahintooda</a:t>
            </a:r>
            <a:r>
              <a:rPr lang="en-US" dirty="0"/>
              <a:t> </a:t>
            </a:r>
            <a:r>
              <a:rPr lang="en-US" dirty="0" err="1"/>
              <a:t>lagu</a:t>
            </a:r>
            <a:r>
              <a:rPr lang="en-US" dirty="0"/>
              <a:t> </a:t>
            </a:r>
            <a:r>
              <a:rPr lang="en-US" dirty="0" err="1"/>
              <a:t>Balanqaaday</a:t>
            </a:r>
            <a:r>
              <a:rPr lang="en-US" dirty="0"/>
              <a:t> </a:t>
            </a:r>
            <a:r>
              <a:rPr lang="en-US" dirty="0" err="1"/>
              <a:t>Dastuurka</a:t>
            </a:r>
            <a:r>
              <a:rPr lang="en-US" dirty="0"/>
              <a:t> </a:t>
            </a:r>
            <a:r>
              <a:rPr lang="en-US" dirty="0" err="1"/>
              <a:t>oo</a:t>
            </a:r>
            <a:r>
              <a:rPr lang="en-US" dirty="0"/>
              <a:t> ay </a:t>
            </a:r>
            <a:r>
              <a:rPr lang="en-US" dirty="0" err="1"/>
              <a:t>Tiradoodu</a:t>
            </a:r>
            <a:r>
              <a:rPr lang="en-US" dirty="0"/>
              <a:t> </a:t>
            </a:r>
            <a:r>
              <a:rPr lang="en-US" dirty="0" err="1"/>
              <a:t>dhantahay</a:t>
            </a:r>
            <a:r>
              <a:rPr lang="en-US" dirty="0"/>
              <a:t> 16 </a:t>
            </a:r>
            <a:r>
              <a:rPr lang="en-US" dirty="0" err="1"/>
              <a:t>Bayaan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/>
              <a:t>In </a:t>
            </a:r>
            <a:r>
              <a:rPr lang="en-US" dirty="0" err="1"/>
              <a:t>Bayaanka</a:t>
            </a:r>
            <a:r>
              <a:rPr lang="en-US" dirty="0"/>
              <a:t> 185/2011 La </a:t>
            </a:r>
            <a:r>
              <a:rPr lang="en-US" dirty="0" err="1"/>
              <a:t>badalo</a:t>
            </a:r>
            <a:r>
              <a:rPr lang="en-US" dirty="0"/>
              <a:t> </a:t>
            </a:r>
            <a:r>
              <a:rPr lang="en-US" dirty="0" err="1"/>
              <a:t>oo</a:t>
            </a:r>
            <a:r>
              <a:rPr lang="en-US" dirty="0"/>
              <a:t> la </a:t>
            </a:r>
            <a:r>
              <a:rPr lang="en-US" dirty="0" err="1"/>
              <a:t>waafajiyo</a:t>
            </a:r>
            <a:r>
              <a:rPr lang="en-US" dirty="0"/>
              <a:t> </a:t>
            </a:r>
            <a:r>
              <a:rPr lang="en-US" dirty="0" err="1"/>
              <a:t>dhigiisa</a:t>
            </a:r>
            <a:r>
              <a:rPr lang="en-US" dirty="0"/>
              <a:t> </a:t>
            </a:r>
            <a:r>
              <a:rPr lang="en-US" dirty="0" err="1"/>
              <a:t>Federaalka</a:t>
            </a:r>
            <a:r>
              <a:rPr lang="en-US" dirty="0"/>
              <a:t> </a:t>
            </a:r>
            <a:r>
              <a:rPr lang="en-US" dirty="0" err="1"/>
              <a:t>ee</a:t>
            </a:r>
            <a:r>
              <a:rPr lang="en-US" dirty="0"/>
              <a:t> </a:t>
            </a:r>
            <a:r>
              <a:rPr lang="en-US" dirty="0" err="1"/>
              <a:t>Tirsigiisu</a:t>
            </a:r>
            <a:r>
              <a:rPr lang="en-US" dirty="0"/>
              <a:t> </a:t>
            </a:r>
            <a:r>
              <a:rPr lang="en-US" dirty="0" err="1"/>
              <a:t>yahay</a:t>
            </a:r>
            <a:r>
              <a:rPr lang="en-US" dirty="0"/>
              <a:t> 1263/2021</a:t>
            </a:r>
          </a:p>
          <a:p>
            <a:pPr marL="514350" indent="-514350">
              <a:buAutoNum type="arabicPeriod"/>
            </a:pPr>
            <a:r>
              <a:rPr lang="en-US" dirty="0"/>
              <a:t>In la </a:t>
            </a:r>
            <a:r>
              <a:rPr lang="en-US" dirty="0" err="1"/>
              <a:t>soosaaro</a:t>
            </a:r>
            <a:r>
              <a:rPr lang="en-US" dirty="0"/>
              <a:t> </a:t>
            </a:r>
            <a:r>
              <a:rPr lang="en-US" dirty="0" err="1"/>
              <a:t>Bayaanka</a:t>
            </a:r>
            <a:r>
              <a:rPr lang="en-US" dirty="0"/>
              <a:t> </a:t>
            </a:r>
            <a:r>
              <a:rPr lang="en-US" dirty="0" err="1"/>
              <a:t>Habraaca</a:t>
            </a:r>
            <a:r>
              <a:rPr lang="en-US" dirty="0"/>
              <a:t> </a:t>
            </a:r>
            <a:r>
              <a:rPr lang="en-US" dirty="0" err="1"/>
              <a:t>Dejinta</a:t>
            </a:r>
            <a:r>
              <a:rPr lang="en-US" dirty="0"/>
              <a:t> </a:t>
            </a:r>
            <a:r>
              <a:rPr lang="en-US" dirty="0" err="1"/>
              <a:t>iyo</a:t>
            </a:r>
            <a:r>
              <a:rPr lang="en-US" dirty="0"/>
              <a:t> </a:t>
            </a:r>
            <a:r>
              <a:rPr lang="en-US" dirty="0" err="1"/>
              <a:t>Xafidaada</a:t>
            </a:r>
            <a:r>
              <a:rPr lang="en-US" dirty="0"/>
              <a:t> </a:t>
            </a:r>
            <a:r>
              <a:rPr lang="en-US" dirty="0" err="1"/>
              <a:t>Xeernidaamiyaha</a:t>
            </a:r>
            <a:r>
              <a:rPr lang="en-US" dirty="0"/>
              <a:t>.</a:t>
            </a:r>
          </a:p>
          <a:p>
            <a:pPr marL="514350" indent="-514350">
              <a:buAutoNum type="arabicPeriod"/>
            </a:pPr>
            <a:r>
              <a:rPr lang="en-US" dirty="0"/>
              <a:t>In </a:t>
            </a:r>
            <a:r>
              <a:rPr lang="en-US" dirty="0" err="1"/>
              <a:t>Bayaanka</a:t>
            </a:r>
            <a:r>
              <a:rPr lang="en-US" dirty="0"/>
              <a:t> </a:t>
            </a:r>
            <a:r>
              <a:rPr lang="en-US" dirty="0" err="1"/>
              <a:t>Habka</a:t>
            </a:r>
            <a:r>
              <a:rPr lang="en-US" dirty="0"/>
              <a:t> </a:t>
            </a:r>
            <a:r>
              <a:rPr lang="en-US" dirty="0" err="1"/>
              <a:t>Maamulka</a:t>
            </a:r>
            <a:r>
              <a:rPr lang="en-US" dirty="0"/>
              <a:t> </a:t>
            </a:r>
            <a:r>
              <a:rPr lang="en-US" dirty="0" err="1"/>
              <a:t>Dawlada</a:t>
            </a:r>
            <a:r>
              <a:rPr lang="en-US" dirty="0"/>
              <a:t> La </a:t>
            </a:r>
            <a:r>
              <a:rPr lang="en-US" dirty="0" err="1"/>
              <a:t>soosaaro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Shuruucda</a:t>
            </a:r>
            <a:r>
              <a:rPr lang="en-US" dirty="0"/>
              <a:t> </a:t>
            </a:r>
            <a:r>
              <a:rPr lang="en-US" dirty="0" err="1"/>
              <a:t>Awaamiirta</a:t>
            </a:r>
            <a:r>
              <a:rPr lang="en-US" dirty="0"/>
              <a:t> </a:t>
            </a:r>
            <a:r>
              <a:rPr lang="en-US" dirty="0" err="1"/>
              <a:t>dejintooda</a:t>
            </a:r>
            <a:r>
              <a:rPr lang="en-US" dirty="0"/>
              <a:t> </a:t>
            </a:r>
            <a:r>
              <a:rPr lang="en-US" dirty="0" err="1"/>
              <a:t>iyo</a:t>
            </a:r>
            <a:r>
              <a:rPr lang="en-US" dirty="0"/>
              <a:t> </a:t>
            </a:r>
            <a:r>
              <a:rPr lang="en-US" dirty="0" err="1"/>
              <a:t>Xafidaadooda</a:t>
            </a:r>
            <a:r>
              <a:rPr lang="en-US" dirty="0"/>
              <a:t> loo </a:t>
            </a:r>
            <a:r>
              <a:rPr lang="en-US" dirty="0" err="1"/>
              <a:t>sugo</a:t>
            </a:r>
            <a:endParaRPr lang="en-US" dirty="0"/>
          </a:p>
          <a:p>
            <a:pPr marL="514350" indent="-514350">
              <a:buAutoNum type="arabicPeriod"/>
            </a:pPr>
            <a:endParaRPr lang="en-US" dirty="0"/>
          </a:p>
          <a:p>
            <a:pPr marL="514350" indent="-51435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790824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05243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51438"/>
            <a:ext cx="10515600" cy="542552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/>
              <a:t>5. In </a:t>
            </a:r>
            <a:r>
              <a:rPr lang="en-US" dirty="0" err="1"/>
              <a:t>laga</a:t>
            </a:r>
            <a:r>
              <a:rPr lang="en-US" dirty="0"/>
              <a:t> </a:t>
            </a:r>
            <a:r>
              <a:rPr lang="en-US" dirty="0" err="1"/>
              <a:t>fogaado</a:t>
            </a:r>
            <a:r>
              <a:rPr lang="en-US" dirty="0"/>
              <a:t> </a:t>
            </a:r>
            <a:r>
              <a:rPr lang="en-US" dirty="0" err="1"/>
              <a:t>khaladaadkii</a:t>
            </a:r>
            <a:r>
              <a:rPr lang="en-US" dirty="0"/>
              <a:t> </a:t>
            </a:r>
            <a:r>
              <a:rPr lang="en-US" dirty="0" err="1"/>
              <a:t>hada</a:t>
            </a:r>
            <a:r>
              <a:rPr lang="en-US" dirty="0"/>
              <a:t> ka </a:t>
            </a:r>
            <a:r>
              <a:rPr lang="en-US" dirty="0" err="1"/>
              <a:t>hor</a:t>
            </a:r>
            <a:r>
              <a:rPr lang="en-US" dirty="0"/>
              <a:t> </a:t>
            </a:r>
            <a:r>
              <a:rPr lang="en-US" dirty="0" err="1"/>
              <a:t>ee</a:t>
            </a:r>
            <a:r>
              <a:rPr lang="en-US" dirty="0"/>
              <a:t> </a:t>
            </a:r>
            <a:r>
              <a:rPr lang="en-US" dirty="0" err="1"/>
              <a:t>dhinaca</a:t>
            </a:r>
            <a:r>
              <a:rPr lang="en-US" dirty="0"/>
              <a:t> </a:t>
            </a:r>
            <a:r>
              <a:rPr lang="en-US" dirty="0" err="1"/>
              <a:t>lamabarada</a:t>
            </a:r>
            <a:r>
              <a:rPr lang="en-US" dirty="0"/>
              <a:t> </a:t>
            </a:r>
            <a:r>
              <a:rPr lang="en-US" dirty="0" err="1"/>
              <a:t>iyo</a:t>
            </a:r>
            <a:r>
              <a:rPr lang="en-US" dirty="0"/>
              <a:t> </a:t>
            </a:r>
            <a:r>
              <a:rPr lang="en-US" dirty="0" err="1"/>
              <a:t>xafidaada</a:t>
            </a:r>
            <a:r>
              <a:rPr lang="en-US" dirty="0"/>
              <a:t> </a:t>
            </a:r>
            <a:r>
              <a:rPr lang="en-US" dirty="0" err="1"/>
              <a:t>bayaanada</a:t>
            </a:r>
            <a:r>
              <a:rPr lang="en-US" dirty="0"/>
              <a:t> </a:t>
            </a:r>
            <a:r>
              <a:rPr lang="en-US" dirty="0" err="1"/>
              <a:t>iyo</a:t>
            </a:r>
            <a:r>
              <a:rPr lang="en-US" dirty="0"/>
              <a:t> </a:t>
            </a:r>
            <a:r>
              <a:rPr lang="en-US" dirty="0" err="1"/>
              <a:t>shuruucda</a:t>
            </a:r>
            <a:r>
              <a:rPr lang="en-US" dirty="0"/>
              <a:t> </a:t>
            </a:r>
            <a:r>
              <a:rPr lang="en-US" dirty="0" err="1"/>
              <a:t>kaleba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6. In </a:t>
            </a:r>
            <a:r>
              <a:rPr lang="en-US" dirty="0" err="1"/>
              <a:t>Magacyada</a:t>
            </a:r>
            <a:r>
              <a:rPr lang="en-US" dirty="0"/>
              <a:t> </a:t>
            </a:r>
            <a:r>
              <a:rPr lang="en-US" dirty="0" err="1"/>
              <a:t>Israacinaya</a:t>
            </a:r>
            <a:r>
              <a:rPr lang="en-US" dirty="0"/>
              <a:t> </a:t>
            </a:r>
            <a:r>
              <a:rPr lang="en-US" dirty="0" err="1"/>
              <a:t>Laba</a:t>
            </a:r>
            <a:r>
              <a:rPr lang="en-US" dirty="0"/>
              <a:t> </a:t>
            </a:r>
            <a:r>
              <a:rPr lang="en-US" dirty="0" err="1"/>
              <a:t>Xafiis</a:t>
            </a:r>
            <a:r>
              <a:rPr lang="en-US" dirty="0"/>
              <a:t> </a:t>
            </a:r>
            <a:r>
              <a:rPr lang="en-US" dirty="0" err="1"/>
              <a:t>oo</a:t>
            </a:r>
            <a:r>
              <a:rPr lang="en-US" dirty="0"/>
              <a:t> </a:t>
            </a:r>
            <a:r>
              <a:rPr lang="en-US" dirty="0" err="1"/>
              <a:t>aan</a:t>
            </a:r>
            <a:r>
              <a:rPr lang="en-US" dirty="0"/>
              <a:t> </a:t>
            </a:r>
            <a:r>
              <a:rPr lang="en-US" dirty="0" err="1"/>
              <a:t>isqaadan</a:t>
            </a:r>
            <a:r>
              <a:rPr lang="en-US" dirty="0"/>
              <a:t> Karin la kala </a:t>
            </a:r>
            <a:r>
              <a:rPr lang="en-US" dirty="0" err="1"/>
              <a:t>leexiyo</a:t>
            </a:r>
            <a:r>
              <a:rPr lang="en-US" dirty="0"/>
              <a:t> </a:t>
            </a:r>
            <a:r>
              <a:rPr lang="en-US" dirty="0" err="1"/>
              <a:t>sida</a:t>
            </a:r>
            <a:r>
              <a:rPr lang="en-US" dirty="0"/>
              <a:t> </a:t>
            </a:r>
            <a:r>
              <a:rPr lang="en-US" dirty="0" err="1"/>
              <a:t>Ganacsiga</a:t>
            </a:r>
            <a:r>
              <a:rPr lang="en-US" dirty="0"/>
              <a:t> </a:t>
            </a:r>
            <a:r>
              <a:rPr lang="en-US" dirty="0" err="1"/>
              <a:t>iyo</a:t>
            </a:r>
            <a:r>
              <a:rPr lang="en-US" dirty="0"/>
              <a:t> </a:t>
            </a:r>
            <a:r>
              <a:rPr lang="en-US" dirty="0" err="1"/>
              <a:t>Gaadiidka</a:t>
            </a:r>
            <a:r>
              <a:rPr lang="en-US" dirty="0"/>
              <a:t> </a:t>
            </a:r>
            <a:r>
              <a:rPr lang="en-US" dirty="0" err="1"/>
              <a:t>oo</a:t>
            </a:r>
            <a:r>
              <a:rPr lang="en-US" dirty="0"/>
              <a:t> </a:t>
            </a:r>
            <a:r>
              <a:rPr lang="en-US" dirty="0" err="1"/>
              <a:t>laga</a:t>
            </a:r>
            <a:r>
              <a:rPr lang="en-US" dirty="0"/>
              <a:t> </a:t>
            </a:r>
            <a:r>
              <a:rPr lang="en-US" dirty="0" err="1"/>
              <a:t>dhigo</a:t>
            </a:r>
            <a:r>
              <a:rPr lang="en-US" dirty="0"/>
              <a:t> </a:t>
            </a:r>
            <a:r>
              <a:rPr lang="en-US" dirty="0" err="1"/>
              <a:t>Ganacsiga</a:t>
            </a:r>
            <a:r>
              <a:rPr lang="en-US" dirty="0"/>
              <a:t> </a:t>
            </a:r>
            <a:r>
              <a:rPr lang="en-US" dirty="0" err="1"/>
              <a:t>iyo</a:t>
            </a:r>
            <a:r>
              <a:rPr lang="en-US" dirty="0"/>
              <a:t> </a:t>
            </a:r>
            <a:r>
              <a:rPr lang="en-US" dirty="0" err="1"/>
              <a:t>Warshadaha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7. In </a:t>
            </a:r>
            <a:r>
              <a:rPr lang="en-US" dirty="0" err="1"/>
              <a:t>Xafiisyada</a:t>
            </a:r>
            <a:r>
              <a:rPr lang="en-US" dirty="0"/>
              <a:t> </a:t>
            </a:r>
            <a:r>
              <a:rPr lang="en-US" dirty="0" err="1"/>
              <a:t>qaarkood</a:t>
            </a:r>
            <a:r>
              <a:rPr lang="en-US" dirty="0"/>
              <a:t> </a:t>
            </a:r>
            <a:r>
              <a:rPr lang="en-US" dirty="0" err="1"/>
              <a:t>iyo</a:t>
            </a:r>
            <a:r>
              <a:rPr lang="en-US" dirty="0"/>
              <a:t> </a:t>
            </a:r>
            <a:r>
              <a:rPr lang="en-US" dirty="0" err="1"/>
              <a:t>Awoodooda</a:t>
            </a:r>
            <a:r>
              <a:rPr lang="en-US" dirty="0"/>
              <a:t> </a:t>
            </a:r>
            <a:r>
              <a:rPr lang="en-US" dirty="0" err="1"/>
              <a:t>shaqo</a:t>
            </a:r>
            <a:r>
              <a:rPr lang="en-US" dirty="0"/>
              <a:t> la </a:t>
            </a:r>
            <a:r>
              <a:rPr lang="en-US" dirty="0" err="1"/>
              <a:t>iswaafajiyo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8. In </a:t>
            </a:r>
            <a:r>
              <a:rPr lang="en-US" dirty="0" err="1"/>
              <a:t>Xafiiska</a:t>
            </a:r>
            <a:r>
              <a:rPr lang="en-US" dirty="0"/>
              <a:t> </a:t>
            </a:r>
            <a:r>
              <a:rPr lang="en-US" dirty="0" err="1"/>
              <a:t>Cadaaladu</a:t>
            </a:r>
            <a:r>
              <a:rPr lang="en-US" dirty="0"/>
              <a:t> ka </a:t>
            </a:r>
            <a:r>
              <a:rPr lang="en-US" dirty="0" err="1"/>
              <a:t>talo</a:t>
            </a:r>
            <a:r>
              <a:rPr lang="en-US" dirty="0"/>
              <a:t> </a:t>
            </a:r>
            <a:r>
              <a:rPr lang="en-US" dirty="0" err="1"/>
              <a:t>bixiyo</a:t>
            </a:r>
            <a:r>
              <a:rPr lang="en-US" dirty="0"/>
              <a:t> </a:t>
            </a:r>
            <a:r>
              <a:rPr lang="en-US" dirty="0" err="1"/>
              <a:t>Awooda</a:t>
            </a:r>
            <a:r>
              <a:rPr lang="en-US" dirty="0"/>
              <a:t> </a:t>
            </a:r>
            <a:r>
              <a:rPr lang="en-US" dirty="0" err="1"/>
              <a:t>iskhilaafsan</a:t>
            </a:r>
            <a:r>
              <a:rPr lang="en-US" dirty="0"/>
              <a:t> </a:t>
            </a:r>
            <a:r>
              <a:rPr lang="en-US" dirty="0" err="1"/>
              <a:t>ee</a:t>
            </a:r>
            <a:r>
              <a:rPr lang="en-US" dirty="0"/>
              <a:t> </a:t>
            </a:r>
            <a:r>
              <a:rPr lang="en-US" dirty="0" err="1"/>
              <a:t>Xafiisyada</a:t>
            </a:r>
            <a:r>
              <a:rPr lang="en-US" dirty="0"/>
              <a:t> </a:t>
            </a:r>
            <a:r>
              <a:rPr lang="en-US" dirty="0" err="1"/>
              <a:t>qaarkood</a:t>
            </a:r>
            <a:r>
              <a:rPr lang="en-US" dirty="0"/>
              <a:t>, </a:t>
            </a:r>
            <a:r>
              <a:rPr lang="en-US" dirty="0" err="1"/>
              <a:t>Golaha</a:t>
            </a:r>
            <a:r>
              <a:rPr lang="en-US" dirty="0"/>
              <a:t> </a:t>
            </a:r>
            <a:r>
              <a:rPr lang="en-US" dirty="0" err="1"/>
              <a:t>Fulintina</a:t>
            </a:r>
            <a:r>
              <a:rPr lang="en-US" dirty="0"/>
              <a:t> </a:t>
            </a:r>
            <a:r>
              <a:rPr lang="en-US" dirty="0" err="1"/>
              <a:t>go’aan</a:t>
            </a:r>
            <a:r>
              <a:rPr lang="en-US" dirty="0"/>
              <a:t> ka </a:t>
            </a:r>
            <a:r>
              <a:rPr lang="en-US" dirty="0" err="1"/>
              <a:t>gaadho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9. In </a:t>
            </a:r>
            <a:r>
              <a:rPr lang="en-US" dirty="0" err="1"/>
              <a:t>qaabdhismeedyada</a:t>
            </a:r>
            <a:r>
              <a:rPr lang="en-US" dirty="0"/>
              <a:t> </a:t>
            </a:r>
            <a:r>
              <a:rPr lang="en-US" dirty="0" err="1"/>
              <a:t>Xafiisyada</a:t>
            </a:r>
            <a:r>
              <a:rPr lang="en-US" dirty="0"/>
              <a:t> </a:t>
            </a:r>
            <a:r>
              <a:rPr lang="en-US" dirty="0" err="1"/>
              <a:t>dhamaan</a:t>
            </a:r>
            <a:r>
              <a:rPr lang="en-US" dirty="0"/>
              <a:t> </a:t>
            </a:r>
            <a:r>
              <a:rPr lang="en-US" dirty="0" err="1"/>
              <a:t>lagu</a:t>
            </a:r>
            <a:r>
              <a:rPr lang="en-US" dirty="0"/>
              <a:t> </a:t>
            </a:r>
            <a:r>
              <a:rPr lang="en-US" dirty="0" err="1"/>
              <a:t>daro</a:t>
            </a:r>
            <a:r>
              <a:rPr lang="en-US" dirty="0"/>
              <a:t> </a:t>
            </a:r>
            <a:r>
              <a:rPr lang="en-US" dirty="0" err="1"/>
              <a:t>waaxda</a:t>
            </a:r>
            <a:r>
              <a:rPr lang="en-US" dirty="0"/>
              <a:t> </a:t>
            </a:r>
            <a:r>
              <a:rPr lang="en-US" dirty="0" err="1"/>
              <a:t>sharciyada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10. In </a:t>
            </a:r>
            <a:r>
              <a:rPr lang="en-US" dirty="0" err="1"/>
              <a:t>Daraasad</a:t>
            </a:r>
            <a:r>
              <a:rPr lang="en-US" dirty="0"/>
              <a:t> </a:t>
            </a:r>
            <a:r>
              <a:rPr lang="en-US" dirty="0" err="1"/>
              <a:t>lagu</a:t>
            </a:r>
            <a:r>
              <a:rPr lang="en-US" dirty="0"/>
              <a:t> </a:t>
            </a:r>
            <a:r>
              <a:rPr lang="en-US" dirty="0" err="1"/>
              <a:t>sameeyo</a:t>
            </a:r>
            <a:r>
              <a:rPr lang="en-US" dirty="0"/>
              <a:t> </a:t>
            </a:r>
            <a:r>
              <a:rPr lang="en-US" dirty="0" err="1"/>
              <a:t>khilaafka</a:t>
            </a:r>
            <a:r>
              <a:rPr lang="en-US" dirty="0"/>
              <a:t> Ka </a:t>
            </a:r>
            <a:r>
              <a:rPr lang="en-US" dirty="0" err="1"/>
              <a:t>dhex</a:t>
            </a:r>
            <a:r>
              <a:rPr lang="en-US" dirty="0"/>
              <a:t> </a:t>
            </a:r>
            <a:r>
              <a:rPr lang="en-US" dirty="0" err="1"/>
              <a:t>jira</a:t>
            </a:r>
            <a:r>
              <a:rPr lang="en-US" dirty="0"/>
              <a:t> </a:t>
            </a:r>
            <a:r>
              <a:rPr lang="en-US" dirty="0" err="1"/>
              <a:t>Xafiisyada</a:t>
            </a:r>
            <a:r>
              <a:rPr lang="en-US" dirty="0"/>
              <a:t> </a:t>
            </a:r>
            <a:r>
              <a:rPr lang="en-US" dirty="0" err="1"/>
              <a:t>Golaha</a:t>
            </a:r>
            <a:r>
              <a:rPr lang="en-US" dirty="0"/>
              <a:t> </a:t>
            </a:r>
            <a:r>
              <a:rPr lang="en-US" dirty="0" err="1"/>
              <a:t>Fulinta</a:t>
            </a:r>
            <a:r>
              <a:rPr lang="en-US" dirty="0"/>
              <a:t> </a:t>
            </a:r>
            <a:r>
              <a:rPr lang="en-US" dirty="0" err="1"/>
              <a:t>iyo</a:t>
            </a:r>
            <a:r>
              <a:rPr lang="en-US" dirty="0"/>
              <a:t> </a:t>
            </a:r>
            <a:r>
              <a:rPr lang="en-US" dirty="0" err="1"/>
              <a:t>Xafiisyada</a:t>
            </a:r>
            <a:r>
              <a:rPr lang="en-US" dirty="0"/>
              <a:t> </a:t>
            </a:r>
            <a:r>
              <a:rPr lang="en-US" dirty="0" err="1"/>
              <a:t>hoosyimaada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11. n </a:t>
            </a:r>
            <a:r>
              <a:rPr lang="en-US" dirty="0" err="1"/>
              <a:t>Daraasaad</a:t>
            </a:r>
            <a:r>
              <a:rPr lang="en-US" dirty="0"/>
              <a:t> </a:t>
            </a:r>
            <a:r>
              <a:rPr lang="en-US" dirty="0" err="1"/>
              <a:t>lagu</a:t>
            </a:r>
            <a:r>
              <a:rPr lang="en-US" dirty="0"/>
              <a:t> </a:t>
            </a:r>
            <a:r>
              <a:rPr lang="en-US" dirty="0" err="1"/>
              <a:t>sameeyo</a:t>
            </a:r>
            <a:r>
              <a:rPr lang="en-US" dirty="0"/>
              <a:t> </a:t>
            </a:r>
            <a:r>
              <a:rPr lang="en-US" dirty="0" err="1"/>
              <a:t>Iswaafajinta</a:t>
            </a:r>
            <a:r>
              <a:rPr lang="en-US" dirty="0"/>
              <a:t> </a:t>
            </a:r>
            <a:r>
              <a:rPr lang="en-US" dirty="0" err="1"/>
              <a:t>Qaabdhismeedka</a:t>
            </a:r>
            <a:r>
              <a:rPr lang="en-US" dirty="0"/>
              <a:t> </a:t>
            </a:r>
            <a:r>
              <a:rPr lang="en-US" dirty="0" err="1"/>
              <a:t>iyo</a:t>
            </a:r>
            <a:r>
              <a:rPr lang="en-US" dirty="0"/>
              <a:t> </a:t>
            </a:r>
            <a:r>
              <a:rPr lang="en-US" dirty="0" err="1"/>
              <a:t>Awoodaha</a:t>
            </a:r>
            <a:r>
              <a:rPr lang="en-US" dirty="0"/>
              <a:t> </a:t>
            </a:r>
            <a:r>
              <a:rPr lang="en-US" dirty="0" err="1"/>
              <a:t>Bayaanka</a:t>
            </a:r>
            <a:r>
              <a:rPr lang="en-US" dirty="0"/>
              <a:t> </a:t>
            </a:r>
            <a:r>
              <a:rPr lang="en-US" dirty="0" err="1"/>
              <a:t>Golaha</a:t>
            </a:r>
            <a:r>
              <a:rPr lang="en-US" dirty="0"/>
              <a:t> </a:t>
            </a:r>
            <a:r>
              <a:rPr lang="en-US" dirty="0" err="1"/>
              <a:t>fulintu</a:t>
            </a:r>
            <a:r>
              <a:rPr lang="en-US" dirty="0"/>
              <a:t> </a:t>
            </a:r>
            <a:r>
              <a:rPr lang="en-US" dirty="0" err="1"/>
              <a:t>bixiyo</a:t>
            </a:r>
            <a:r>
              <a:rPr lang="en-US" dirty="0"/>
              <a:t>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948916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E8CCEA-3CC1-4B63-B5D5-FD707D1B8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DHAMAAD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D28EDF-504B-4BC5-A89F-D03308DCE9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9600" dirty="0"/>
              <a:t>MAHADSANIDIIN</a:t>
            </a:r>
          </a:p>
        </p:txBody>
      </p:sp>
    </p:spTree>
    <p:extLst>
      <p:ext uri="{BB962C8B-B14F-4D97-AF65-F5344CB8AC3E}">
        <p14:creationId xmlns:p14="http://schemas.microsoft.com/office/powerpoint/2010/main" val="34157256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err="1"/>
              <a:t>Daraasadu</a:t>
            </a:r>
            <a:r>
              <a:rPr lang="en-US" dirty="0"/>
              <a:t> </a:t>
            </a:r>
            <a:r>
              <a:rPr lang="en-US" dirty="0" err="1"/>
              <a:t>waxay</a:t>
            </a:r>
            <a:r>
              <a:rPr lang="en-US" dirty="0"/>
              <a:t> </a:t>
            </a:r>
            <a:r>
              <a:rPr lang="en-US" dirty="0" err="1"/>
              <a:t>diirada</a:t>
            </a:r>
            <a:r>
              <a:rPr lang="en-US" dirty="0"/>
              <a:t> </a:t>
            </a:r>
            <a:r>
              <a:rPr lang="en-US" dirty="0" err="1"/>
              <a:t>saartay</a:t>
            </a:r>
            <a:r>
              <a:rPr lang="en-US" dirty="0"/>
              <a:t> </a:t>
            </a:r>
            <a:r>
              <a:rPr lang="en-US" dirty="0" err="1"/>
              <a:t>goldaloolooyinka</a:t>
            </a:r>
            <a:r>
              <a:rPr lang="en-US" dirty="0"/>
              <a:t> </a:t>
            </a:r>
            <a:r>
              <a:rPr lang="en-US" dirty="0" err="1"/>
              <a:t>ka</a:t>
            </a:r>
            <a:r>
              <a:rPr lang="en-US" dirty="0"/>
              <a:t> </a:t>
            </a:r>
            <a:r>
              <a:rPr lang="en-US" dirty="0" err="1"/>
              <a:t>jira</a:t>
            </a:r>
            <a:r>
              <a:rPr lang="en-US" dirty="0"/>
              <a:t> </a:t>
            </a:r>
            <a:r>
              <a:rPr lang="en-US" dirty="0" err="1"/>
              <a:t>dhinacyada</a:t>
            </a:r>
            <a:r>
              <a:rPr lang="en-US" dirty="0"/>
              <a:t>: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 err="1"/>
              <a:t>Bayaanada</a:t>
            </a:r>
            <a:r>
              <a:rPr lang="en-US" dirty="0"/>
              <a:t> </a:t>
            </a:r>
            <a:r>
              <a:rPr lang="en-US" dirty="0" err="1"/>
              <a:t>Aas-aaska</a:t>
            </a:r>
            <a:r>
              <a:rPr lang="en-US" dirty="0"/>
              <a:t> </a:t>
            </a:r>
            <a:r>
              <a:rPr lang="en-US" dirty="0" err="1"/>
              <a:t>xafiisyada</a:t>
            </a:r>
            <a:r>
              <a:rPr lang="en-US" dirty="0"/>
              <a:t> </a:t>
            </a:r>
            <a:r>
              <a:rPr lang="en-US" dirty="0" err="1"/>
              <a:t>iyo</a:t>
            </a:r>
            <a:r>
              <a:rPr lang="en-US" dirty="0"/>
              <a:t> </a:t>
            </a:r>
            <a:r>
              <a:rPr lang="en-US" dirty="0" err="1"/>
              <a:t>Dastuurada</a:t>
            </a:r>
            <a:r>
              <a:rPr lang="en-US" dirty="0"/>
              <a:t> </a:t>
            </a:r>
            <a:r>
              <a:rPr lang="en-US" dirty="0" err="1"/>
              <a:t>Dalka</a:t>
            </a:r>
            <a:r>
              <a:rPr lang="en-US" dirty="0"/>
              <a:t> </a:t>
            </a:r>
            <a:r>
              <a:rPr lang="en-US" dirty="0" err="1"/>
              <a:t>iyo</a:t>
            </a:r>
            <a:r>
              <a:rPr lang="en-US" dirty="0"/>
              <a:t> </a:t>
            </a:r>
            <a:r>
              <a:rPr lang="en-US" dirty="0" err="1"/>
              <a:t>Deegaanba</a:t>
            </a:r>
            <a:r>
              <a:rPr lang="en-US" dirty="0"/>
              <a:t> (</a:t>
            </a:r>
            <a:r>
              <a:rPr lang="en-US" dirty="0" err="1"/>
              <a:t>Afarta</a:t>
            </a:r>
            <a:r>
              <a:rPr lang="en-US" dirty="0"/>
              <a:t> </a:t>
            </a:r>
            <a:r>
              <a:rPr lang="en-US" dirty="0" err="1"/>
              <a:t>Xafiis</a:t>
            </a:r>
            <a:r>
              <a:rPr lang="en-US" dirty="0"/>
              <a:t> </a:t>
            </a:r>
            <a:r>
              <a:rPr lang="en-US" dirty="0" err="1"/>
              <a:t>ee</a:t>
            </a:r>
            <a:r>
              <a:rPr lang="en-US" dirty="0"/>
              <a:t> </a:t>
            </a:r>
            <a:r>
              <a:rPr lang="en-US" dirty="0" err="1"/>
              <a:t>Dastuurka</a:t>
            </a:r>
            <a:r>
              <a:rPr lang="en-US" dirty="0"/>
              <a:t> </a:t>
            </a:r>
            <a:r>
              <a:rPr lang="en-US" dirty="0" err="1"/>
              <a:t>ku</a:t>
            </a:r>
            <a:r>
              <a:rPr lang="en-US" dirty="0"/>
              <a:t> </a:t>
            </a:r>
            <a:r>
              <a:rPr lang="en-US" dirty="0" err="1"/>
              <a:t>xusan</a:t>
            </a:r>
            <a:r>
              <a:rPr lang="en-US" dirty="0"/>
              <a:t>);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 err="1"/>
              <a:t>Bayaanada</a:t>
            </a:r>
            <a:r>
              <a:rPr lang="en-US" dirty="0"/>
              <a:t>  </a:t>
            </a:r>
            <a:r>
              <a:rPr lang="en-US" dirty="0" err="1"/>
              <a:t>Xafiisyada</a:t>
            </a:r>
            <a:r>
              <a:rPr lang="en-US" dirty="0"/>
              <a:t> </a:t>
            </a:r>
            <a:r>
              <a:rPr lang="en-US" dirty="0" err="1"/>
              <a:t>iyo</a:t>
            </a:r>
            <a:r>
              <a:rPr lang="en-US" dirty="0"/>
              <a:t> </a:t>
            </a:r>
            <a:r>
              <a:rPr lang="en-US" dirty="0" err="1"/>
              <a:t>Bayaanada</a:t>
            </a:r>
            <a:r>
              <a:rPr lang="en-US" dirty="0"/>
              <a:t> </a:t>
            </a:r>
            <a:r>
              <a:rPr lang="en-US" dirty="0" err="1"/>
              <a:t>Federaalka</a:t>
            </a:r>
            <a:r>
              <a:rPr lang="en-US" dirty="0"/>
              <a:t> </a:t>
            </a:r>
            <a:r>
              <a:rPr lang="en-US" dirty="0" err="1"/>
              <a:t>ee</a:t>
            </a:r>
            <a:r>
              <a:rPr lang="en-US" dirty="0"/>
              <a:t> </a:t>
            </a:r>
            <a:r>
              <a:rPr lang="en-US" dirty="0" err="1"/>
              <a:t>Wasaaradaha</a:t>
            </a:r>
            <a:r>
              <a:rPr lang="en-US" dirty="0"/>
              <a:t> </a:t>
            </a:r>
            <a:r>
              <a:rPr lang="en-US" dirty="0" err="1"/>
              <a:t>dhigooda</a:t>
            </a:r>
            <a:r>
              <a:rPr lang="en-US" dirty="0"/>
              <a:t> ah </a:t>
            </a:r>
            <a:r>
              <a:rPr lang="en-US" dirty="0" err="1"/>
              <a:t>ee</a:t>
            </a:r>
            <a:r>
              <a:rPr lang="en-US" dirty="0"/>
              <a:t> </a:t>
            </a:r>
            <a:r>
              <a:rPr lang="en-US" dirty="0" err="1"/>
              <a:t>heer</a:t>
            </a:r>
            <a:r>
              <a:rPr lang="en-US" dirty="0"/>
              <a:t> </a:t>
            </a:r>
            <a:r>
              <a:rPr lang="en-US" dirty="0" err="1"/>
              <a:t>Federaal</a:t>
            </a:r>
            <a:r>
              <a:rPr lang="en-US" dirty="0"/>
              <a:t>;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 err="1"/>
              <a:t>Bayaananada</a:t>
            </a:r>
            <a:r>
              <a:rPr lang="en-US" dirty="0"/>
              <a:t> </a:t>
            </a:r>
            <a:r>
              <a:rPr lang="en-US" dirty="0" err="1"/>
              <a:t>Aas-aaska</a:t>
            </a:r>
            <a:r>
              <a:rPr lang="en-US" dirty="0"/>
              <a:t> </a:t>
            </a:r>
            <a:r>
              <a:rPr lang="en-US" dirty="0" err="1"/>
              <a:t>Xafiisyada</a:t>
            </a:r>
            <a:r>
              <a:rPr lang="en-US" dirty="0"/>
              <a:t> </a:t>
            </a:r>
            <a:r>
              <a:rPr lang="en-US" dirty="0" err="1"/>
              <a:t>Golaha</a:t>
            </a:r>
            <a:r>
              <a:rPr lang="en-US" dirty="0"/>
              <a:t> </a:t>
            </a:r>
            <a:r>
              <a:rPr lang="en-US" dirty="0" err="1"/>
              <a:t>Fulinta</a:t>
            </a:r>
            <a:r>
              <a:rPr lang="en-US" dirty="0"/>
              <a:t> </a:t>
            </a:r>
            <a:r>
              <a:rPr lang="en-US" dirty="0" err="1"/>
              <a:t>ee</a:t>
            </a:r>
            <a:r>
              <a:rPr lang="en-US" dirty="0"/>
              <a:t> ay </a:t>
            </a:r>
            <a:r>
              <a:rPr lang="en-US" dirty="0" err="1"/>
              <a:t>Awoodoodu</a:t>
            </a:r>
            <a:r>
              <a:rPr lang="en-US" dirty="0"/>
              <a:t> is </a:t>
            </a:r>
            <a:r>
              <a:rPr lang="en-US" dirty="0" err="1"/>
              <a:t>dulbaxsan</a:t>
            </a:r>
            <a:r>
              <a:rPr lang="en-US" dirty="0"/>
              <a:t> </a:t>
            </a:r>
            <a:r>
              <a:rPr lang="en-US" dirty="0" err="1"/>
              <a:t>tahay</a:t>
            </a:r>
            <a:r>
              <a:rPr lang="en-US" dirty="0"/>
              <a:t>;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 err="1"/>
              <a:t>Bayaanada</a:t>
            </a:r>
            <a:r>
              <a:rPr lang="en-US" dirty="0"/>
              <a:t> </a:t>
            </a:r>
            <a:r>
              <a:rPr lang="en-US" dirty="0" err="1"/>
              <a:t>Aas-aaska</a:t>
            </a:r>
            <a:r>
              <a:rPr lang="en-US" dirty="0"/>
              <a:t> </a:t>
            </a:r>
            <a:r>
              <a:rPr lang="en-US" dirty="0" err="1"/>
              <a:t>Xafiisyada</a:t>
            </a:r>
            <a:r>
              <a:rPr lang="en-US" dirty="0"/>
              <a:t> </a:t>
            </a:r>
            <a:r>
              <a:rPr lang="en-US" dirty="0" err="1"/>
              <a:t>Golaha</a:t>
            </a:r>
            <a:r>
              <a:rPr lang="en-US" dirty="0"/>
              <a:t> </a:t>
            </a:r>
            <a:r>
              <a:rPr lang="en-US" dirty="0" err="1"/>
              <a:t>Fulinta</a:t>
            </a:r>
            <a:r>
              <a:rPr lang="en-US" dirty="0"/>
              <a:t> </a:t>
            </a:r>
            <a:r>
              <a:rPr lang="en-US" dirty="0" err="1"/>
              <a:t>iyo</a:t>
            </a:r>
            <a:r>
              <a:rPr lang="en-US" dirty="0"/>
              <a:t> </a:t>
            </a:r>
            <a:r>
              <a:rPr lang="en-US" dirty="0" err="1"/>
              <a:t>Xeernidaamiyeyaasha</a:t>
            </a:r>
            <a:r>
              <a:rPr lang="en-US" dirty="0"/>
              <a:t>;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 err="1"/>
              <a:t>Bayaanada</a:t>
            </a:r>
            <a:r>
              <a:rPr lang="en-US" dirty="0"/>
              <a:t> </a:t>
            </a:r>
            <a:r>
              <a:rPr lang="en-US" dirty="0" err="1"/>
              <a:t>Aas-aaska</a:t>
            </a:r>
            <a:r>
              <a:rPr lang="en-US" dirty="0"/>
              <a:t> </a:t>
            </a:r>
            <a:r>
              <a:rPr lang="en-US" dirty="0" err="1"/>
              <a:t>xafiisyada</a:t>
            </a:r>
            <a:r>
              <a:rPr lang="en-US" dirty="0"/>
              <a:t> </a:t>
            </a:r>
            <a:r>
              <a:rPr lang="en-US" dirty="0" err="1"/>
              <a:t>iyo</a:t>
            </a:r>
            <a:r>
              <a:rPr lang="en-US" dirty="0"/>
              <a:t> </a:t>
            </a:r>
            <a:r>
              <a:rPr lang="en-US" dirty="0" err="1"/>
              <a:t>Awaamiirta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95801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11628"/>
            <a:ext cx="10515600" cy="1325563"/>
          </a:xfrm>
        </p:spPr>
        <p:txBody>
          <a:bodyPr/>
          <a:lstStyle/>
          <a:p>
            <a:pPr lvl="0"/>
            <a:r>
              <a:rPr lang="en-US" b="1" dirty="0"/>
              <a:t>I. </a:t>
            </a:r>
            <a:r>
              <a:rPr lang="en-US" b="1" dirty="0" err="1"/>
              <a:t>Habka</a:t>
            </a:r>
            <a:r>
              <a:rPr lang="en-US" b="1" dirty="0"/>
              <a:t> </a:t>
            </a:r>
            <a:r>
              <a:rPr lang="en-US" b="1" dirty="0" err="1"/>
              <a:t>Loomaray</a:t>
            </a:r>
            <a:r>
              <a:rPr lang="en-US" b="1" dirty="0"/>
              <a:t> </a:t>
            </a:r>
            <a:r>
              <a:rPr lang="en-US" b="1" dirty="0" err="1"/>
              <a:t>Daraasada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err="1"/>
              <a:t>Hirgalinta</a:t>
            </a:r>
            <a:r>
              <a:rPr lang="en-US" dirty="0"/>
              <a:t> </a:t>
            </a:r>
            <a:r>
              <a:rPr lang="en-US" dirty="0" err="1"/>
              <a:t>daraasadan</a:t>
            </a:r>
            <a:r>
              <a:rPr lang="en-US" dirty="0"/>
              <a:t> </a:t>
            </a:r>
            <a:r>
              <a:rPr lang="en-US" dirty="0" err="1"/>
              <a:t>waxaa</a:t>
            </a:r>
            <a:r>
              <a:rPr lang="en-US" dirty="0"/>
              <a:t> </a:t>
            </a:r>
            <a:r>
              <a:rPr lang="en-US" dirty="0" err="1"/>
              <a:t>ka</a:t>
            </a:r>
            <a:r>
              <a:rPr lang="en-US" dirty="0"/>
              <a:t> </a:t>
            </a:r>
            <a:r>
              <a:rPr lang="en-US" dirty="0" err="1"/>
              <a:t>qaybqaatay</a:t>
            </a:r>
            <a:r>
              <a:rPr lang="en-US" dirty="0"/>
              <a:t> </a:t>
            </a:r>
            <a:r>
              <a:rPr lang="en-US" dirty="0" err="1"/>
              <a:t>khabiiro</a:t>
            </a:r>
            <a:r>
              <a:rPr lang="en-US" dirty="0"/>
              <a:t> </a:t>
            </a:r>
            <a:r>
              <a:rPr lang="en-US" dirty="0" err="1"/>
              <a:t>sharci</a:t>
            </a:r>
            <a:r>
              <a:rPr lang="en-US" dirty="0"/>
              <a:t> </a:t>
            </a:r>
            <a:r>
              <a:rPr lang="en-US" dirty="0" err="1"/>
              <a:t>oo</a:t>
            </a:r>
            <a:r>
              <a:rPr lang="en-US" dirty="0"/>
              <a:t> </a:t>
            </a:r>
            <a:r>
              <a:rPr lang="en-US" dirty="0" err="1"/>
              <a:t>ka</a:t>
            </a:r>
            <a:r>
              <a:rPr lang="en-US" dirty="0"/>
              <a:t> </a:t>
            </a:r>
            <a:r>
              <a:rPr lang="en-US" dirty="0" err="1"/>
              <a:t>kala</a:t>
            </a:r>
            <a:r>
              <a:rPr lang="en-US" dirty="0"/>
              <a:t> </a:t>
            </a:r>
            <a:r>
              <a:rPr lang="en-US" dirty="0" err="1"/>
              <a:t>socday</a:t>
            </a:r>
            <a:r>
              <a:rPr lang="en-US" dirty="0"/>
              <a:t> </a:t>
            </a:r>
            <a:r>
              <a:rPr lang="en-US" dirty="0" err="1"/>
              <a:t>Xafiisyada</a:t>
            </a:r>
            <a:r>
              <a:rPr lang="en-US" dirty="0"/>
              <a:t> </a:t>
            </a:r>
            <a:r>
              <a:rPr lang="en-US" dirty="0" err="1"/>
              <a:t>Golaha</a:t>
            </a:r>
            <a:r>
              <a:rPr lang="en-US" dirty="0"/>
              <a:t> </a:t>
            </a:r>
            <a:r>
              <a:rPr lang="en-US" dirty="0" err="1"/>
              <a:t>Xildhibaanada</a:t>
            </a:r>
            <a:r>
              <a:rPr lang="en-US" dirty="0"/>
              <a:t>, </a:t>
            </a:r>
            <a:r>
              <a:rPr lang="en-US" dirty="0" err="1"/>
              <a:t>Xafiiska</a:t>
            </a:r>
            <a:r>
              <a:rPr lang="en-US" dirty="0"/>
              <a:t> </a:t>
            </a:r>
            <a:r>
              <a:rPr lang="en-US" dirty="0" err="1"/>
              <a:t>Madaxwaynaha</a:t>
            </a:r>
            <a:r>
              <a:rPr lang="en-US" dirty="0"/>
              <a:t>, </a:t>
            </a:r>
            <a:r>
              <a:rPr lang="en-US" dirty="0" err="1"/>
              <a:t>Xafiiska</a:t>
            </a:r>
            <a:r>
              <a:rPr lang="en-US" dirty="0"/>
              <a:t> </a:t>
            </a:r>
            <a:r>
              <a:rPr lang="en-US" dirty="0" err="1"/>
              <a:t>Maxakamada</a:t>
            </a:r>
            <a:r>
              <a:rPr lang="en-US" dirty="0"/>
              <a:t> </a:t>
            </a:r>
            <a:r>
              <a:rPr lang="en-US" dirty="0" err="1"/>
              <a:t>Guud</a:t>
            </a:r>
            <a:r>
              <a:rPr lang="en-US" dirty="0"/>
              <a:t>, </a:t>
            </a:r>
            <a:r>
              <a:rPr lang="en-US" dirty="0" err="1"/>
              <a:t>Xafiiska</a:t>
            </a:r>
            <a:r>
              <a:rPr lang="en-US" dirty="0"/>
              <a:t> </a:t>
            </a:r>
            <a:r>
              <a:rPr lang="en-US" dirty="0" err="1"/>
              <a:t>Cadaalada</a:t>
            </a:r>
            <a:r>
              <a:rPr lang="en-US" dirty="0"/>
              <a:t>, </a:t>
            </a:r>
            <a:r>
              <a:rPr lang="en-US" dirty="0" err="1"/>
              <a:t>Xafiiska</a:t>
            </a:r>
            <a:r>
              <a:rPr lang="en-US" dirty="0"/>
              <a:t> </a:t>
            </a:r>
            <a:r>
              <a:rPr lang="en-US" dirty="0" err="1"/>
              <a:t>Maaliyada</a:t>
            </a:r>
            <a:r>
              <a:rPr lang="en-US" dirty="0"/>
              <a:t> </a:t>
            </a:r>
            <a:r>
              <a:rPr lang="en-US" dirty="0" err="1"/>
              <a:t>iyo</a:t>
            </a:r>
            <a:r>
              <a:rPr lang="en-US" dirty="0"/>
              <a:t> </a:t>
            </a:r>
            <a:r>
              <a:rPr lang="en-US" dirty="0" err="1"/>
              <a:t>xafiisyo</a:t>
            </a:r>
            <a:r>
              <a:rPr lang="en-US" dirty="0"/>
              <a:t> kale. </a:t>
            </a:r>
            <a:r>
              <a:rPr lang="en-US" dirty="0" err="1"/>
              <a:t>Waxaa</a:t>
            </a:r>
            <a:r>
              <a:rPr lang="en-US" dirty="0"/>
              <a:t> </a:t>
            </a:r>
            <a:r>
              <a:rPr lang="en-US" dirty="0" err="1"/>
              <a:t>kaloo</a:t>
            </a:r>
            <a:r>
              <a:rPr lang="en-US" dirty="0"/>
              <a:t> </a:t>
            </a:r>
            <a:r>
              <a:rPr lang="en-US" dirty="0" err="1"/>
              <a:t>ka</a:t>
            </a:r>
            <a:r>
              <a:rPr lang="en-US" dirty="0"/>
              <a:t> </a:t>
            </a:r>
            <a:r>
              <a:rPr lang="en-US" dirty="0" err="1"/>
              <a:t>qaybqaatay</a:t>
            </a:r>
            <a:r>
              <a:rPr lang="en-US" dirty="0"/>
              <a:t> </a:t>
            </a:r>
            <a:r>
              <a:rPr lang="en-US" dirty="0" err="1"/>
              <a:t>khibiiro</a:t>
            </a:r>
            <a:r>
              <a:rPr lang="en-US" dirty="0"/>
              <a:t> </a:t>
            </a:r>
            <a:r>
              <a:rPr lang="en-US" dirty="0" err="1"/>
              <a:t>ka</a:t>
            </a:r>
            <a:r>
              <a:rPr lang="en-US" dirty="0"/>
              <a:t> </a:t>
            </a:r>
            <a:r>
              <a:rPr lang="en-US" dirty="0" err="1"/>
              <a:t>kala</a:t>
            </a:r>
            <a:r>
              <a:rPr lang="en-US" dirty="0"/>
              <a:t> </a:t>
            </a:r>
            <a:r>
              <a:rPr lang="en-US" dirty="0" err="1"/>
              <a:t>socday</a:t>
            </a:r>
            <a:r>
              <a:rPr lang="en-US" dirty="0"/>
              <a:t> </a:t>
            </a:r>
            <a:r>
              <a:rPr lang="en-US" dirty="0" err="1"/>
              <a:t>xafiisyada</a:t>
            </a:r>
            <a:r>
              <a:rPr lang="en-US" dirty="0"/>
              <a:t> </a:t>
            </a:r>
            <a:r>
              <a:rPr lang="en-US" dirty="0" err="1"/>
              <a:t>sare</a:t>
            </a:r>
            <a:r>
              <a:rPr lang="en-US" dirty="0"/>
              <a:t> </a:t>
            </a:r>
            <a:r>
              <a:rPr lang="en-US" dirty="0" err="1"/>
              <a:t>ku</a:t>
            </a:r>
            <a:r>
              <a:rPr lang="en-US" dirty="0"/>
              <a:t> </a:t>
            </a:r>
            <a:r>
              <a:rPr lang="en-US" dirty="0" err="1"/>
              <a:t>xusan</a:t>
            </a:r>
            <a:r>
              <a:rPr lang="en-US" dirty="0"/>
              <a:t> </a:t>
            </a:r>
            <a:r>
              <a:rPr lang="en-US" dirty="0" err="1"/>
              <a:t>oo</a:t>
            </a:r>
            <a:r>
              <a:rPr lang="en-US" dirty="0"/>
              <a:t> </a:t>
            </a:r>
            <a:r>
              <a:rPr lang="en-US" dirty="0" err="1"/>
              <a:t>laga</a:t>
            </a:r>
            <a:r>
              <a:rPr lang="en-US" dirty="0"/>
              <a:t> </a:t>
            </a:r>
            <a:r>
              <a:rPr lang="en-US" dirty="0" err="1"/>
              <a:t>waraystay</a:t>
            </a:r>
            <a:r>
              <a:rPr lang="en-US" dirty="0"/>
              <a:t> </a:t>
            </a:r>
            <a:r>
              <a:rPr lang="en-US" dirty="0" err="1"/>
              <a:t>arimo</a:t>
            </a:r>
            <a:r>
              <a:rPr lang="en-US" dirty="0"/>
              <a:t> la </a:t>
            </a:r>
            <a:r>
              <a:rPr lang="en-US" dirty="0" err="1"/>
              <a:t>xidhiidhay</a:t>
            </a:r>
            <a:r>
              <a:rPr lang="en-US" dirty="0"/>
              <a:t> </a:t>
            </a:r>
            <a:r>
              <a:rPr lang="en-US" dirty="0" err="1"/>
              <a:t>ujeedada</a:t>
            </a:r>
            <a:r>
              <a:rPr lang="en-US" dirty="0"/>
              <a:t> </a:t>
            </a:r>
            <a:r>
              <a:rPr lang="en-US" dirty="0" err="1"/>
              <a:t>daraasada</a:t>
            </a:r>
            <a:r>
              <a:rPr lang="en-US" dirty="0"/>
              <a:t>. </a:t>
            </a:r>
            <a:r>
              <a:rPr lang="en-US" dirty="0" err="1"/>
              <a:t>Waraysiga</a:t>
            </a:r>
            <a:r>
              <a:rPr lang="en-US" dirty="0"/>
              <a:t> </a:t>
            </a:r>
            <a:r>
              <a:rPr lang="en-US" dirty="0" err="1"/>
              <a:t>ka</a:t>
            </a:r>
            <a:r>
              <a:rPr lang="en-US" dirty="0"/>
              <a:t> </a:t>
            </a:r>
            <a:r>
              <a:rPr lang="en-US" dirty="0" err="1"/>
              <a:t>bacdi</a:t>
            </a:r>
            <a:r>
              <a:rPr lang="en-US" dirty="0"/>
              <a:t> </a:t>
            </a:r>
            <a:r>
              <a:rPr lang="en-US" dirty="0" err="1"/>
              <a:t>waxaa</a:t>
            </a:r>
            <a:r>
              <a:rPr lang="en-US" dirty="0"/>
              <a:t> </a:t>
            </a:r>
            <a:r>
              <a:rPr lang="en-US" dirty="0" err="1"/>
              <a:t>faaqiddaad</a:t>
            </a:r>
            <a:r>
              <a:rPr lang="en-US" dirty="0"/>
              <a:t> </a:t>
            </a:r>
            <a:r>
              <a:rPr lang="en-US" dirty="0" err="1"/>
              <a:t>lagu</a:t>
            </a:r>
            <a:r>
              <a:rPr lang="en-US" dirty="0"/>
              <a:t> </a:t>
            </a:r>
            <a:r>
              <a:rPr lang="en-US" dirty="0" err="1"/>
              <a:t>sameeyay</a:t>
            </a:r>
            <a:r>
              <a:rPr lang="en-US" dirty="0"/>
              <a:t> </a:t>
            </a:r>
            <a:r>
              <a:rPr lang="en-US" dirty="0" err="1"/>
              <a:t>shuruucda</a:t>
            </a:r>
            <a:r>
              <a:rPr lang="en-US" dirty="0"/>
              <a:t> </a:t>
            </a:r>
            <a:r>
              <a:rPr lang="en-US" dirty="0" err="1"/>
              <a:t>mawduuca</a:t>
            </a:r>
            <a:r>
              <a:rPr lang="en-US" dirty="0"/>
              <a:t> </a:t>
            </a:r>
            <a:r>
              <a:rPr lang="en-US" dirty="0" err="1"/>
              <a:t>daraasada</a:t>
            </a:r>
            <a:r>
              <a:rPr lang="en-US" dirty="0"/>
              <a:t> la </a:t>
            </a:r>
            <a:r>
              <a:rPr lang="en-US" dirty="0" err="1"/>
              <a:t>xidhiidhsanaa</a:t>
            </a:r>
            <a:r>
              <a:rPr lang="en-US" dirty="0"/>
              <a:t>. </a:t>
            </a:r>
            <a:r>
              <a:rPr lang="en-US" dirty="0" err="1"/>
              <a:t>Markii</a:t>
            </a:r>
            <a:r>
              <a:rPr lang="en-US" dirty="0"/>
              <a:t> la </a:t>
            </a:r>
            <a:r>
              <a:rPr lang="en-US" dirty="0" err="1"/>
              <a:t>diyaarshay</a:t>
            </a:r>
            <a:r>
              <a:rPr lang="en-US" dirty="0"/>
              <a:t> </a:t>
            </a:r>
            <a:r>
              <a:rPr lang="en-US" dirty="0" err="1"/>
              <a:t>warbixinta</a:t>
            </a:r>
            <a:r>
              <a:rPr lang="en-US" dirty="0"/>
              <a:t> </a:t>
            </a:r>
            <a:r>
              <a:rPr lang="en-US" dirty="0" err="1"/>
              <a:t>waxaa</a:t>
            </a:r>
            <a:r>
              <a:rPr lang="en-US" dirty="0"/>
              <a:t> la </a:t>
            </a:r>
            <a:r>
              <a:rPr lang="en-US" dirty="0" err="1"/>
              <a:t>qabtay</a:t>
            </a:r>
            <a:r>
              <a:rPr lang="en-US" dirty="0"/>
              <a:t> </a:t>
            </a:r>
            <a:r>
              <a:rPr lang="en-US" dirty="0" err="1"/>
              <a:t>falanqayn</a:t>
            </a:r>
            <a:r>
              <a:rPr lang="en-US" dirty="0"/>
              <a:t> </a:t>
            </a:r>
            <a:r>
              <a:rPr lang="en-US" dirty="0" err="1"/>
              <a:t>socotay</a:t>
            </a:r>
            <a:r>
              <a:rPr lang="en-US" dirty="0"/>
              <a:t> </a:t>
            </a:r>
            <a:r>
              <a:rPr lang="en-US" dirty="0" err="1"/>
              <a:t>shan</a:t>
            </a:r>
            <a:r>
              <a:rPr lang="en-US" dirty="0"/>
              <a:t> </a:t>
            </a:r>
            <a:r>
              <a:rPr lang="en-US" dirty="0" err="1"/>
              <a:t>maalmood</a:t>
            </a:r>
            <a:r>
              <a:rPr lang="en-US" dirty="0"/>
              <a:t> </a:t>
            </a:r>
            <a:r>
              <a:rPr lang="en-US" dirty="0" err="1"/>
              <a:t>oo</a:t>
            </a:r>
            <a:r>
              <a:rPr lang="en-US" dirty="0"/>
              <a:t> </a:t>
            </a:r>
            <a:r>
              <a:rPr lang="en-US" dirty="0" err="1"/>
              <a:t>maalin</a:t>
            </a:r>
            <a:r>
              <a:rPr lang="en-US" dirty="0"/>
              <a:t> </a:t>
            </a:r>
            <a:r>
              <a:rPr lang="en-US" dirty="0" err="1"/>
              <a:t>kasta</a:t>
            </a:r>
            <a:r>
              <a:rPr lang="en-US" dirty="0"/>
              <a:t> lix </a:t>
            </a:r>
            <a:r>
              <a:rPr lang="en-US" dirty="0" err="1"/>
              <a:t>xafiis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qoto</a:t>
            </a:r>
            <a:r>
              <a:rPr lang="en-US" dirty="0"/>
              <a:t> </a:t>
            </a:r>
            <a:r>
              <a:rPr lang="en-US" dirty="0" err="1"/>
              <a:t>dheer</a:t>
            </a:r>
            <a:r>
              <a:rPr lang="en-US" dirty="0"/>
              <a:t> loo </a:t>
            </a:r>
            <a:r>
              <a:rPr lang="en-US" dirty="0" err="1"/>
              <a:t>falanqeeyay</a:t>
            </a:r>
            <a:r>
              <a:rPr lang="en-US" dirty="0"/>
              <a:t>. </a:t>
            </a:r>
            <a:r>
              <a:rPr lang="en-US" dirty="0" err="1"/>
              <a:t>Falanqaynta</a:t>
            </a:r>
            <a:r>
              <a:rPr lang="en-US" dirty="0"/>
              <a:t> </a:t>
            </a:r>
            <a:r>
              <a:rPr lang="en-US" dirty="0" err="1"/>
              <a:t>waxaa</a:t>
            </a:r>
            <a:r>
              <a:rPr lang="en-US" dirty="0"/>
              <a:t> </a:t>
            </a:r>
            <a:r>
              <a:rPr lang="en-US" dirty="0" err="1"/>
              <a:t>ka</a:t>
            </a:r>
            <a:r>
              <a:rPr lang="en-US" dirty="0"/>
              <a:t> </a:t>
            </a:r>
            <a:r>
              <a:rPr lang="en-US" dirty="0" err="1"/>
              <a:t>soo</a:t>
            </a:r>
            <a:r>
              <a:rPr lang="en-US" dirty="0"/>
              <a:t> </a:t>
            </a:r>
            <a:r>
              <a:rPr lang="en-US" dirty="0" err="1"/>
              <a:t>qayb</a:t>
            </a:r>
            <a:r>
              <a:rPr lang="en-US" dirty="0"/>
              <a:t> </a:t>
            </a:r>
            <a:r>
              <a:rPr lang="en-US" dirty="0" err="1"/>
              <a:t>galay</a:t>
            </a:r>
            <a:r>
              <a:rPr lang="en-US" dirty="0"/>
              <a:t> </a:t>
            </a:r>
            <a:r>
              <a:rPr lang="en-US" dirty="0" err="1"/>
              <a:t>masuuliyiinta</a:t>
            </a:r>
            <a:r>
              <a:rPr lang="en-US" dirty="0"/>
              <a:t> </a:t>
            </a:r>
            <a:r>
              <a:rPr lang="en-US" dirty="0" err="1"/>
              <a:t>ugu</a:t>
            </a:r>
            <a:r>
              <a:rPr lang="en-US" dirty="0"/>
              <a:t> </a:t>
            </a:r>
            <a:r>
              <a:rPr lang="en-US" dirty="0" err="1"/>
              <a:t>saraysa</a:t>
            </a:r>
            <a:r>
              <a:rPr lang="en-US" dirty="0"/>
              <a:t> </a:t>
            </a:r>
            <a:r>
              <a:rPr lang="en-US" dirty="0" err="1"/>
              <a:t>Xafiisyada</a:t>
            </a:r>
            <a:r>
              <a:rPr lang="en-US" dirty="0"/>
              <a:t> ay </a:t>
            </a:r>
            <a:r>
              <a:rPr lang="en-US" dirty="0" err="1"/>
              <a:t>daraasadu</a:t>
            </a:r>
            <a:r>
              <a:rPr lang="en-US" dirty="0"/>
              <a:t> </a:t>
            </a:r>
            <a:r>
              <a:rPr lang="en-US" dirty="0" err="1"/>
              <a:t>khusaysay</a:t>
            </a:r>
            <a:r>
              <a:rPr lang="en-US" dirty="0"/>
              <a:t> </a:t>
            </a:r>
            <a:r>
              <a:rPr lang="en-US" dirty="0" err="1"/>
              <a:t>sida</a:t>
            </a:r>
            <a:r>
              <a:rPr lang="en-US" dirty="0"/>
              <a:t> </a:t>
            </a:r>
            <a:r>
              <a:rPr lang="en-US" dirty="0" err="1"/>
              <a:t>ku</a:t>
            </a:r>
            <a:r>
              <a:rPr lang="en-US" dirty="0"/>
              <a:t> </a:t>
            </a:r>
            <a:r>
              <a:rPr lang="en-US" dirty="0" err="1"/>
              <a:t>xigeenada</a:t>
            </a:r>
            <a:r>
              <a:rPr lang="en-US" dirty="0"/>
              <a:t> </a:t>
            </a:r>
            <a:r>
              <a:rPr lang="en-US" dirty="0" err="1"/>
              <a:t>madax-xafiisyada</a:t>
            </a:r>
            <a:r>
              <a:rPr lang="en-US" dirty="0"/>
              <a:t> </a:t>
            </a:r>
            <a:r>
              <a:rPr lang="en-US" dirty="0" err="1"/>
              <a:t>iyo</a:t>
            </a:r>
            <a:r>
              <a:rPr lang="en-US" dirty="0"/>
              <a:t> </a:t>
            </a:r>
            <a:r>
              <a:rPr lang="en-US" dirty="0" err="1"/>
              <a:t>Agaasimahayaasha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65381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sz="3600" dirty="0"/>
              <a:t>1. </a:t>
            </a:r>
            <a:r>
              <a:rPr lang="en-US" sz="3600" dirty="0" err="1"/>
              <a:t>Khabiirada</a:t>
            </a:r>
            <a:r>
              <a:rPr lang="en-US" sz="3600" dirty="0"/>
              <a:t> </a:t>
            </a:r>
            <a:r>
              <a:rPr lang="en-US" sz="3600" dirty="0" err="1"/>
              <a:t>Xafiisyada</a:t>
            </a:r>
            <a:r>
              <a:rPr lang="en-US" sz="3600" dirty="0"/>
              <a:t> </a:t>
            </a:r>
            <a:r>
              <a:rPr lang="en-US" sz="3600" dirty="0" err="1"/>
              <a:t>waxaa</a:t>
            </a:r>
            <a:r>
              <a:rPr lang="en-US" sz="3600" dirty="0"/>
              <a:t> la </a:t>
            </a:r>
            <a:r>
              <a:rPr lang="en-US" sz="3600" dirty="0" err="1"/>
              <a:t>waydiiyay</a:t>
            </a:r>
            <a:r>
              <a:rPr lang="en-US" sz="3600" dirty="0"/>
              <a:t> </a:t>
            </a:r>
            <a:r>
              <a:rPr lang="en-US" sz="3600" dirty="0" err="1"/>
              <a:t>su’aalaha</a:t>
            </a:r>
            <a:r>
              <a:rPr lang="en-US" sz="3600" dirty="0"/>
              <a:t> </a:t>
            </a:r>
            <a:r>
              <a:rPr lang="en-US" sz="3600" dirty="0" err="1"/>
              <a:t>daraasada</a:t>
            </a:r>
            <a:r>
              <a:rPr lang="en-US" sz="3600" dirty="0"/>
              <a:t> </a:t>
            </a:r>
            <a:r>
              <a:rPr lang="en-US" sz="3600" dirty="0" err="1"/>
              <a:t>ee</a:t>
            </a:r>
            <a:r>
              <a:rPr lang="en-US" sz="3600" dirty="0"/>
              <a:t> hook u </a:t>
            </a:r>
            <a:r>
              <a:rPr lang="en-US" sz="3600" dirty="0" err="1"/>
              <a:t>xusan</a:t>
            </a:r>
            <a:r>
              <a:rPr lang="en-US" sz="3600" dirty="0"/>
              <a:t>:</a:t>
            </a:r>
          </a:p>
          <a:p>
            <a:pPr marL="457200" lvl="1" indent="0">
              <a:buNone/>
            </a:pPr>
            <a:r>
              <a:rPr lang="en-US" sz="3600" dirty="0"/>
              <a:t>1.1 Ma </a:t>
            </a:r>
            <a:r>
              <a:rPr lang="en-US" sz="3600" dirty="0" err="1"/>
              <a:t>sharci</a:t>
            </a:r>
            <a:r>
              <a:rPr lang="en-US" sz="3600" dirty="0"/>
              <a:t> </a:t>
            </a:r>
            <a:r>
              <a:rPr lang="en-US" sz="3600" dirty="0" err="1"/>
              <a:t>gaboobay</a:t>
            </a:r>
            <a:r>
              <a:rPr lang="en-US" sz="3600" dirty="0"/>
              <a:t> </a:t>
            </a:r>
            <a:r>
              <a:rPr lang="en-US" sz="3600" dirty="0" err="1"/>
              <a:t>ayay</a:t>
            </a:r>
            <a:r>
              <a:rPr lang="en-US" sz="3600" dirty="0"/>
              <a:t> </a:t>
            </a:r>
            <a:r>
              <a:rPr lang="en-US" sz="3600" dirty="0" err="1"/>
              <a:t>dhibaato</a:t>
            </a:r>
            <a:r>
              <a:rPr lang="en-US" sz="3600" dirty="0"/>
              <a:t> </a:t>
            </a:r>
            <a:r>
              <a:rPr lang="en-US" sz="3600" dirty="0" err="1"/>
              <a:t>idinka</a:t>
            </a:r>
            <a:r>
              <a:rPr lang="en-US" sz="3600" dirty="0"/>
              <a:t> </a:t>
            </a:r>
            <a:r>
              <a:rPr lang="en-US" sz="3600" dirty="0" err="1"/>
              <a:t>haysataa</a:t>
            </a:r>
            <a:r>
              <a:rPr lang="en-US" sz="3600" dirty="0"/>
              <a:t>?</a:t>
            </a:r>
          </a:p>
          <a:p>
            <a:pPr marL="457200" lvl="1" indent="0">
              <a:buNone/>
            </a:pPr>
            <a:r>
              <a:rPr lang="en-US" sz="3600" dirty="0"/>
              <a:t>1.2 Ma </a:t>
            </a:r>
            <a:r>
              <a:rPr lang="en-US" sz="3600" dirty="0" err="1"/>
              <a:t>sharci</a:t>
            </a:r>
            <a:r>
              <a:rPr lang="en-US" sz="3600" dirty="0"/>
              <a:t> </a:t>
            </a:r>
            <a:r>
              <a:rPr lang="en-US" sz="3600" dirty="0" err="1"/>
              <a:t>cusub</a:t>
            </a:r>
            <a:r>
              <a:rPr lang="en-US" sz="3600" dirty="0"/>
              <a:t> </a:t>
            </a:r>
            <a:r>
              <a:rPr lang="en-US" sz="3600" dirty="0" err="1"/>
              <a:t>ayaa</a:t>
            </a:r>
            <a:r>
              <a:rPr lang="en-US" sz="3600" dirty="0"/>
              <a:t> loo </a:t>
            </a:r>
            <a:r>
              <a:rPr lang="en-US" sz="3600" dirty="0" err="1"/>
              <a:t>baahan</a:t>
            </a:r>
            <a:r>
              <a:rPr lang="en-US" sz="3600" dirty="0"/>
              <a:t> </a:t>
            </a:r>
            <a:r>
              <a:rPr lang="en-US" sz="3600" dirty="0" err="1"/>
              <a:t>yahay</a:t>
            </a:r>
            <a:r>
              <a:rPr lang="en-US" sz="3600" dirty="0"/>
              <a:t>?</a:t>
            </a:r>
          </a:p>
          <a:p>
            <a:pPr marL="457200" lvl="1" indent="0">
              <a:buNone/>
            </a:pPr>
            <a:r>
              <a:rPr lang="en-US" sz="3600" dirty="0"/>
              <a:t>1.3 </a:t>
            </a:r>
            <a:r>
              <a:rPr lang="en-US" sz="3600" dirty="0" err="1"/>
              <a:t>shuruuc</a:t>
            </a:r>
            <a:r>
              <a:rPr lang="en-US" sz="3600" dirty="0"/>
              <a:t> is </a:t>
            </a:r>
            <a:r>
              <a:rPr lang="en-US" sz="3600" dirty="0" err="1"/>
              <a:t>khilaafsan</a:t>
            </a:r>
            <a:r>
              <a:rPr lang="en-US" sz="3600" dirty="0"/>
              <a:t> ma </a:t>
            </a:r>
            <a:r>
              <a:rPr lang="en-US" sz="3600" dirty="0" err="1"/>
              <a:t>jirtaa</a:t>
            </a:r>
            <a:r>
              <a:rPr lang="en-US" sz="36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8472930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22335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68721"/>
            <a:ext cx="10515600" cy="520824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sz="3200" dirty="0"/>
              <a:t>2. </a:t>
            </a:r>
            <a:r>
              <a:rPr lang="en-US" sz="3200" dirty="0" err="1"/>
              <a:t>Faaqidaada</a:t>
            </a:r>
            <a:r>
              <a:rPr lang="en-US" sz="3200" dirty="0"/>
              <a:t> </a:t>
            </a:r>
            <a:r>
              <a:rPr lang="en-US" sz="3200" dirty="0" err="1"/>
              <a:t>shuruucda</a:t>
            </a:r>
            <a:r>
              <a:rPr lang="en-US" sz="3200" dirty="0"/>
              <a:t> </a:t>
            </a:r>
            <a:r>
              <a:rPr lang="en-US" sz="3200" dirty="0" err="1"/>
              <a:t>lagu</a:t>
            </a:r>
            <a:r>
              <a:rPr lang="en-US" sz="3200" dirty="0"/>
              <a:t> </a:t>
            </a:r>
            <a:r>
              <a:rPr lang="en-US" sz="3200" dirty="0" err="1"/>
              <a:t>sameeyay</a:t>
            </a:r>
            <a:r>
              <a:rPr lang="en-US" sz="3200" dirty="0"/>
              <a:t> </a:t>
            </a:r>
            <a:r>
              <a:rPr lang="en-US" sz="3200" dirty="0" err="1"/>
              <a:t>waxaa</a:t>
            </a:r>
            <a:r>
              <a:rPr lang="en-US" sz="3200" dirty="0"/>
              <a:t> la </a:t>
            </a:r>
            <a:r>
              <a:rPr lang="en-US" sz="3200" dirty="0" err="1"/>
              <a:t>fiirshay</a:t>
            </a:r>
            <a:r>
              <a:rPr lang="en-US" sz="3200" dirty="0"/>
              <a:t> </a:t>
            </a:r>
            <a:r>
              <a:rPr lang="en-US" sz="3200" dirty="0" err="1"/>
              <a:t>goldaloolada</a:t>
            </a:r>
            <a:r>
              <a:rPr lang="en-US" sz="3200" dirty="0"/>
              <a:t> </a:t>
            </a:r>
            <a:r>
              <a:rPr lang="en-US" sz="3200" dirty="0" err="1"/>
              <a:t>sharci</a:t>
            </a:r>
            <a:r>
              <a:rPr lang="en-US" sz="3200" dirty="0"/>
              <a:t> </a:t>
            </a:r>
            <a:r>
              <a:rPr lang="en-US" sz="3200" dirty="0" err="1"/>
              <a:t>ee</a:t>
            </a:r>
            <a:r>
              <a:rPr lang="en-US" sz="3200" dirty="0"/>
              <a:t> </a:t>
            </a:r>
            <a:r>
              <a:rPr lang="en-US" sz="3200" dirty="0" err="1"/>
              <a:t>ka</a:t>
            </a:r>
            <a:r>
              <a:rPr lang="en-US" sz="3200" dirty="0"/>
              <a:t> </a:t>
            </a:r>
            <a:r>
              <a:rPr lang="en-US" sz="3200" dirty="0" err="1"/>
              <a:t>dhex</a:t>
            </a:r>
            <a:r>
              <a:rPr lang="en-US" sz="3200" dirty="0"/>
              <a:t> </a:t>
            </a:r>
            <a:r>
              <a:rPr lang="en-US" sz="3200" dirty="0" err="1"/>
              <a:t>jirta</a:t>
            </a:r>
            <a:r>
              <a:rPr lang="en-US" sz="3200" dirty="0"/>
              <a:t>:</a:t>
            </a:r>
          </a:p>
          <a:p>
            <a:pPr marL="457200" lvl="1" indent="0">
              <a:buNone/>
            </a:pPr>
            <a:r>
              <a:rPr lang="en-US" dirty="0"/>
              <a:t>2.1 </a:t>
            </a:r>
            <a:r>
              <a:rPr lang="en-US" dirty="0" err="1"/>
              <a:t>Bayaanka</a:t>
            </a:r>
            <a:r>
              <a:rPr lang="en-US" dirty="0"/>
              <a:t> </a:t>
            </a:r>
            <a:r>
              <a:rPr lang="en-US" dirty="0" err="1"/>
              <a:t>Aas-aaska</a:t>
            </a:r>
            <a:r>
              <a:rPr lang="en-US" dirty="0"/>
              <a:t> </a:t>
            </a:r>
            <a:r>
              <a:rPr lang="en-US" dirty="0" err="1"/>
              <a:t>xafiisyada</a:t>
            </a:r>
            <a:r>
              <a:rPr lang="en-US" dirty="0"/>
              <a:t> </a:t>
            </a:r>
            <a:r>
              <a:rPr lang="en-US" dirty="0" err="1"/>
              <a:t>iyo</a:t>
            </a:r>
            <a:r>
              <a:rPr lang="en-US" dirty="0"/>
              <a:t> </a:t>
            </a:r>
            <a:r>
              <a:rPr lang="en-US" dirty="0" err="1"/>
              <a:t>Dastuurada</a:t>
            </a:r>
            <a:endParaRPr lang="en-US" dirty="0"/>
          </a:p>
          <a:p>
            <a:pPr marL="457200" lvl="1" indent="0">
              <a:buNone/>
            </a:pPr>
            <a:r>
              <a:rPr lang="en-US" dirty="0"/>
              <a:t>2.2 </a:t>
            </a:r>
            <a:r>
              <a:rPr lang="en-US" dirty="0" err="1"/>
              <a:t>Bayaanka</a:t>
            </a:r>
            <a:r>
              <a:rPr lang="en-US" dirty="0"/>
              <a:t> </a:t>
            </a:r>
            <a:r>
              <a:rPr lang="en-US" dirty="0" err="1"/>
              <a:t>Aas-aaska</a:t>
            </a:r>
            <a:r>
              <a:rPr lang="en-US" dirty="0"/>
              <a:t> </a:t>
            </a:r>
            <a:r>
              <a:rPr lang="en-US" dirty="0" err="1"/>
              <a:t>xafiisyada</a:t>
            </a:r>
            <a:r>
              <a:rPr lang="en-US" dirty="0"/>
              <a:t> </a:t>
            </a:r>
            <a:r>
              <a:rPr lang="en-US" dirty="0" err="1"/>
              <a:t>iyo</a:t>
            </a:r>
            <a:r>
              <a:rPr lang="en-US" dirty="0"/>
              <a:t> </a:t>
            </a:r>
            <a:r>
              <a:rPr lang="en-US" dirty="0" err="1"/>
              <a:t>Xafiisyada</a:t>
            </a:r>
            <a:r>
              <a:rPr lang="en-US" dirty="0"/>
              <a:t> </a:t>
            </a:r>
            <a:r>
              <a:rPr lang="en-US" dirty="0" err="1"/>
              <a:t>dhigooda</a:t>
            </a:r>
            <a:r>
              <a:rPr lang="en-US" dirty="0"/>
              <a:t> ah </a:t>
            </a:r>
            <a:r>
              <a:rPr lang="en-US" dirty="0" err="1"/>
              <a:t>ee</a:t>
            </a:r>
            <a:r>
              <a:rPr lang="en-US" dirty="0"/>
              <a:t> </a:t>
            </a:r>
            <a:r>
              <a:rPr lang="en-US" dirty="0" err="1"/>
              <a:t>Federaalka</a:t>
            </a:r>
            <a:endParaRPr lang="en-US" dirty="0"/>
          </a:p>
          <a:p>
            <a:pPr marL="457200" lvl="1" indent="0">
              <a:buNone/>
            </a:pPr>
            <a:r>
              <a:rPr lang="en-US" dirty="0"/>
              <a:t>2.3 </a:t>
            </a:r>
            <a:r>
              <a:rPr lang="en-US" dirty="0" err="1"/>
              <a:t>Bayaanka</a:t>
            </a:r>
            <a:r>
              <a:rPr lang="en-US" dirty="0"/>
              <a:t> </a:t>
            </a:r>
            <a:r>
              <a:rPr lang="en-US" dirty="0" err="1"/>
              <a:t>Aas-aaska</a:t>
            </a:r>
            <a:r>
              <a:rPr lang="en-US" dirty="0"/>
              <a:t> </a:t>
            </a:r>
            <a:r>
              <a:rPr lang="en-US" dirty="0" err="1"/>
              <a:t>Xafiisyada</a:t>
            </a:r>
            <a:r>
              <a:rPr lang="en-US" dirty="0"/>
              <a:t> </a:t>
            </a:r>
            <a:r>
              <a:rPr lang="en-US" dirty="0" err="1"/>
              <a:t>Awooda</a:t>
            </a:r>
            <a:r>
              <a:rPr lang="en-US" dirty="0"/>
              <a:t> </a:t>
            </a:r>
            <a:r>
              <a:rPr lang="en-US" dirty="0" err="1"/>
              <a:t>isku</a:t>
            </a:r>
            <a:r>
              <a:rPr lang="en-US" dirty="0"/>
              <a:t> </a:t>
            </a:r>
            <a:r>
              <a:rPr lang="en-US" dirty="0" err="1"/>
              <a:t>midka</a:t>
            </a:r>
            <a:r>
              <a:rPr lang="en-US" dirty="0"/>
              <a:t> ah la </a:t>
            </a:r>
            <a:r>
              <a:rPr lang="en-US" dirty="0" err="1"/>
              <a:t>wada</a:t>
            </a:r>
            <a:r>
              <a:rPr lang="en-US" dirty="0"/>
              <a:t> </a:t>
            </a:r>
            <a:r>
              <a:rPr lang="en-US" dirty="0" err="1"/>
              <a:t>siiyay</a:t>
            </a:r>
            <a:endParaRPr lang="en-US" dirty="0"/>
          </a:p>
          <a:p>
            <a:pPr marL="457200" lvl="1" indent="0">
              <a:buNone/>
            </a:pPr>
            <a:r>
              <a:rPr lang="en-US" dirty="0"/>
              <a:t>2.4 </a:t>
            </a:r>
            <a:r>
              <a:rPr lang="en-US" dirty="0" err="1"/>
              <a:t>Bayaanka</a:t>
            </a:r>
            <a:r>
              <a:rPr lang="en-US" dirty="0"/>
              <a:t> </a:t>
            </a:r>
            <a:r>
              <a:rPr lang="en-US" dirty="0" err="1"/>
              <a:t>Aas-aaska</a:t>
            </a:r>
            <a:r>
              <a:rPr lang="en-US" dirty="0"/>
              <a:t> </a:t>
            </a:r>
            <a:r>
              <a:rPr lang="en-US" dirty="0" err="1"/>
              <a:t>xafiisyada</a:t>
            </a:r>
            <a:r>
              <a:rPr lang="en-US" dirty="0"/>
              <a:t> </a:t>
            </a:r>
            <a:r>
              <a:rPr lang="en-US" dirty="0" err="1"/>
              <a:t>iyo</a:t>
            </a:r>
            <a:r>
              <a:rPr lang="en-US" dirty="0"/>
              <a:t> </a:t>
            </a:r>
            <a:r>
              <a:rPr lang="en-US" dirty="0" err="1"/>
              <a:t>Xeernidaamiyeyaasha</a:t>
            </a:r>
            <a:endParaRPr lang="en-US" dirty="0"/>
          </a:p>
          <a:p>
            <a:pPr marL="457200" lvl="1" indent="0">
              <a:buNone/>
            </a:pPr>
            <a:r>
              <a:rPr lang="en-US" dirty="0"/>
              <a:t>2.5 </a:t>
            </a:r>
            <a:r>
              <a:rPr lang="en-US" dirty="0" err="1"/>
              <a:t>Bayaanka</a:t>
            </a:r>
            <a:r>
              <a:rPr lang="en-US" dirty="0"/>
              <a:t> </a:t>
            </a:r>
            <a:r>
              <a:rPr lang="en-US" dirty="0" err="1"/>
              <a:t>Aas-aaska</a:t>
            </a:r>
            <a:r>
              <a:rPr lang="en-US" dirty="0"/>
              <a:t> </a:t>
            </a:r>
            <a:r>
              <a:rPr lang="en-US" dirty="0" err="1"/>
              <a:t>Xafiisyada</a:t>
            </a:r>
            <a:r>
              <a:rPr lang="en-US" dirty="0"/>
              <a:t> </a:t>
            </a:r>
            <a:r>
              <a:rPr lang="en-US" dirty="0" err="1"/>
              <a:t>iyo</a:t>
            </a:r>
            <a:r>
              <a:rPr lang="en-US" dirty="0"/>
              <a:t> </a:t>
            </a:r>
            <a:r>
              <a:rPr lang="en-US" dirty="0" err="1"/>
              <a:t>Awaamiirta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3605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5655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42796"/>
            <a:ext cx="10515600" cy="5534167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sz="3200" dirty="0"/>
              <a:t>3. </a:t>
            </a:r>
            <a:r>
              <a:rPr lang="en-US" sz="3200" dirty="0" err="1"/>
              <a:t>Falanqaynta</a:t>
            </a:r>
            <a:r>
              <a:rPr lang="en-US" sz="3200" dirty="0"/>
              <a:t> </a:t>
            </a:r>
            <a:r>
              <a:rPr lang="en-US" sz="3200" dirty="0" err="1"/>
              <a:t>Warbixinta</a:t>
            </a:r>
            <a:r>
              <a:rPr lang="en-US" sz="3200" dirty="0"/>
              <a:t> </a:t>
            </a:r>
            <a:r>
              <a:rPr lang="en-US" sz="3200" dirty="0" err="1"/>
              <a:t>daraasada</a:t>
            </a:r>
            <a:r>
              <a:rPr lang="en-US" sz="3200" dirty="0"/>
              <a:t> </a:t>
            </a:r>
            <a:r>
              <a:rPr lang="en-US" sz="3200" dirty="0" err="1"/>
              <a:t>waxaa</a:t>
            </a:r>
            <a:r>
              <a:rPr lang="en-US" sz="3200" dirty="0"/>
              <a:t> </a:t>
            </a:r>
            <a:r>
              <a:rPr lang="en-US" sz="3200" dirty="0" err="1"/>
              <a:t>lagu</a:t>
            </a:r>
            <a:r>
              <a:rPr lang="en-US" sz="3200" dirty="0"/>
              <a:t> </a:t>
            </a:r>
            <a:r>
              <a:rPr lang="en-US" sz="3200" dirty="0" err="1"/>
              <a:t>lafo</a:t>
            </a:r>
            <a:r>
              <a:rPr lang="en-US" sz="3200" dirty="0"/>
              <a:t> </a:t>
            </a:r>
            <a:r>
              <a:rPr lang="en-US" sz="3200" dirty="0" err="1"/>
              <a:t>guray</a:t>
            </a:r>
            <a:r>
              <a:rPr lang="en-US" sz="3200" dirty="0"/>
              <a:t>:</a:t>
            </a:r>
          </a:p>
          <a:p>
            <a:pPr marL="0" lvl="0" indent="0">
              <a:buNone/>
            </a:pPr>
            <a:endParaRPr lang="en-US" sz="3200" dirty="0"/>
          </a:p>
          <a:p>
            <a:pPr marL="0" lvl="0" indent="0">
              <a:buNone/>
            </a:pPr>
            <a:r>
              <a:rPr lang="en-US" sz="3200" dirty="0"/>
              <a:t>3.1 </a:t>
            </a:r>
            <a:r>
              <a:rPr lang="en-US" sz="3200" dirty="0" err="1"/>
              <a:t>bandhiga</a:t>
            </a:r>
            <a:r>
              <a:rPr lang="en-US" sz="3200" dirty="0"/>
              <a:t> </a:t>
            </a:r>
            <a:r>
              <a:rPr lang="en-US" sz="3200" dirty="0" err="1"/>
              <a:t>gungaadhka</a:t>
            </a:r>
            <a:r>
              <a:rPr lang="en-US" sz="3200" dirty="0"/>
              <a:t> </a:t>
            </a:r>
            <a:r>
              <a:rPr lang="en-US" sz="3200" dirty="0" err="1"/>
              <a:t>daraasada</a:t>
            </a:r>
            <a:endParaRPr lang="en-US" sz="3200" dirty="0"/>
          </a:p>
          <a:p>
            <a:pPr marL="0" lvl="0" indent="0">
              <a:buNone/>
            </a:pPr>
            <a:endParaRPr lang="en-US" sz="3200" dirty="0"/>
          </a:p>
          <a:p>
            <a:pPr marL="0" lvl="0" indent="0">
              <a:buNone/>
            </a:pPr>
            <a:r>
              <a:rPr lang="en-US" sz="3200" dirty="0"/>
              <a:t>3.2 </a:t>
            </a:r>
            <a:r>
              <a:rPr lang="en-US" sz="3200" dirty="0" err="1"/>
              <a:t>wixii</a:t>
            </a:r>
            <a:r>
              <a:rPr lang="en-US" sz="3200" dirty="0"/>
              <a:t> ay </a:t>
            </a:r>
            <a:r>
              <a:rPr lang="en-US" sz="3200" dirty="0" err="1"/>
              <a:t>masuuliyiinta</a:t>
            </a:r>
            <a:r>
              <a:rPr lang="en-US" sz="3200" dirty="0"/>
              <a:t> </a:t>
            </a:r>
            <a:r>
              <a:rPr lang="en-US" sz="3200" dirty="0" err="1"/>
              <a:t>iyo</a:t>
            </a:r>
            <a:r>
              <a:rPr lang="en-US" sz="3200" dirty="0"/>
              <a:t> </a:t>
            </a:r>
            <a:r>
              <a:rPr lang="en-US" sz="3200" dirty="0" err="1"/>
              <a:t>khabiirada</a:t>
            </a:r>
            <a:r>
              <a:rPr lang="en-US" sz="3200" dirty="0"/>
              <a:t> la </a:t>
            </a:r>
            <a:r>
              <a:rPr lang="en-US" sz="3200" dirty="0" err="1"/>
              <a:t>tahay</a:t>
            </a:r>
            <a:r>
              <a:rPr lang="en-US" sz="3200" dirty="0"/>
              <a:t> in </a:t>
            </a:r>
            <a:r>
              <a:rPr lang="en-US" sz="3200" dirty="0" err="1"/>
              <a:t>laga</a:t>
            </a:r>
            <a:r>
              <a:rPr lang="en-US" sz="3200" dirty="0"/>
              <a:t> </a:t>
            </a:r>
            <a:r>
              <a:rPr lang="en-US" sz="3200" dirty="0" err="1"/>
              <a:t>saxo</a:t>
            </a:r>
            <a:r>
              <a:rPr lang="en-US" sz="3200" dirty="0"/>
              <a:t> </a:t>
            </a:r>
            <a:r>
              <a:rPr lang="en-US" sz="3200" dirty="0" err="1"/>
              <a:t>warbixinta</a:t>
            </a:r>
            <a:endParaRPr lang="en-US" sz="3200" dirty="0"/>
          </a:p>
          <a:p>
            <a:pPr marL="0" lvl="0" indent="0">
              <a:buNone/>
            </a:pPr>
            <a:endParaRPr lang="en-US" sz="3200" dirty="0"/>
          </a:p>
          <a:p>
            <a:pPr marL="0" lvl="0" indent="0">
              <a:buNone/>
            </a:pPr>
            <a:r>
              <a:rPr lang="en-US" sz="3200" dirty="0"/>
              <a:t>3.3 </a:t>
            </a:r>
            <a:r>
              <a:rPr lang="en-US" sz="3200" dirty="0" err="1"/>
              <a:t>wixii</a:t>
            </a:r>
            <a:r>
              <a:rPr lang="en-US" sz="3200" dirty="0"/>
              <a:t> ay </a:t>
            </a:r>
            <a:r>
              <a:rPr lang="en-US" sz="3200" dirty="0" err="1"/>
              <a:t>masuuliyiinta</a:t>
            </a:r>
            <a:r>
              <a:rPr lang="en-US" sz="3200" dirty="0"/>
              <a:t> </a:t>
            </a:r>
            <a:r>
              <a:rPr lang="en-US" sz="3200" dirty="0" err="1"/>
              <a:t>iyo</a:t>
            </a:r>
            <a:r>
              <a:rPr lang="en-US" sz="3200" dirty="0"/>
              <a:t> </a:t>
            </a:r>
            <a:r>
              <a:rPr lang="en-US" sz="3200" dirty="0" err="1"/>
              <a:t>khabiirada</a:t>
            </a:r>
            <a:r>
              <a:rPr lang="en-US" sz="3200" dirty="0"/>
              <a:t> la </a:t>
            </a:r>
            <a:r>
              <a:rPr lang="en-US" sz="3200" dirty="0" err="1"/>
              <a:t>atahay</a:t>
            </a:r>
            <a:r>
              <a:rPr lang="en-US" sz="3200" dirty="0"/>
              <a:t> in </a:t>
            </a:r>
            <a:r>
              <a:rPr lang="en-US" sz="3200" dirty="0" err="1"/>
              <a:t>lagu</a:t>
            </a:r>
            <a:r>
              <a:rPr lang="en-US" sz="3200" dirty="0"/>
              <a:t> </a:t>
            </a:r>
            <a:r>
              <a:rPr lang="en-US" sz="3200" dirty="0" err="1"/>
              <a:t>daro</a:t>
            </a:r>
            <a:endParaRPr lang="en-US" sz="3200" dirty="0"/>
          </a:p>
          <a:p>
            <a:pPr marL="0" lvl="0" indent="0">
              <a:buNone/>
            </a:pPr>
            <a:endParaRPr lang="en-US" sz="3200" dirty="0"/>
          </a:p>
          <a:p>
            <a:pPr marL="0" lvl="0" indent="0">
              <a:buNone/>
            </a:pPr>
            <a:r>
              <a:rPr lang="en-US" sz="3200" dirty="0"/>
              <a:t>3.4 </a:t>
            </a:r>
            <a:r>
              <a:rPr lang="en-US" sz="3200" dirty="0" err="1"/>
              <a:t>iyo</a:t>
            </a:r>
            <a:r>
              <a:rPr lang="en-US" sz="3200" dirty="0"/>
              <a:t> </a:t>
            </a:r>
            <a:r>
              <a:rPr lang="en-US" sz="3200" dirty="0" err="1"/>
              <a:t>guud</a:t>
            </a:r>
            <a:r>
              <a:rPr lang="en-US" sz="3200" dirty="0"/>
              <a:t> </a:t>
            </a:r>
            <a:r>
              <a:rPr lang="en-US" sz="3200" dirty="0" err="1"/>
              <a:t>ahaan</a:t>
            </a:r>
            <a:r>
              <a:rPr lang="en-US" sz="3200" dirty="0"/>
              <a:t> </a:t>
            </a:r>
            <a:r>
              <a:rPr lang="en-US" sz="3200" dirty="0" err="1"/>
              <a:t>sida</a:t>
            </a:r>
            <a:r>
              <a:rPr lang="en-US" sz="3200" dirty="0"/>
              <a:t> ay u </a:t>
            </a:r>
            <a:r>
              <a:rPr lang="en-US" sz="3200" dirty="0" err="1"/>
              <a:t>arkaan</a:t>
            </a:r>
            <a:r>
              <a:rPr lang="en-US" sz="3200" dirty="0"/>
              <a:t> </a:t>
            </a:r>
            <a:r>
              <a:rPr lang="en-US" sz="3200" dirty="0" err="1"/>
              <a:t>daraasada</a:t>
            </a:r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37987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b="1" dirty="0"/>
              <a:t>II. </a:t>
            </a:r>
            <a:r>
              <a:rPr lang="en-US" b="1" dirty="0" err="1"/>
              <a:t>Gungaadhka</a:t>
            </a:r>
            <a:r>
              <a:rPr lang="en-US" b="1" dirty="0"/>
              <a:t> </a:t>
            </a:r>
            <a:r>
              <a:rPr lang="en-US" b="1" dirty="0" err="1"/>
              <a:t>Daraasada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Jawaabta</a:t>
            </a:r>
            <a:r>
              <a:rPr lang="en-US" dirty="0"/>
              <a:t> </a:t>
            </a:r>
            <a:r>
              <a:rPr lang="en-US" dirty="0" err="1"/>
              <a:t>laga</a:t>
            </a:r>
            <a:r>
              <a:rPr lang="en-US" dirty="0"/>
              <a:t> </a:t>
            </a:r>
            <a:r>
              <a:rPr lang="en-US" dirty="0" err="1"/>
              <a:t>helay</a:t>
            </a:r>
            <a:r>
              <a:rPr lang="en-US" dirty="0"/>
              <a:t> </a:t>
            </a:r>
            <a:r>
              <a:rPr lang="en-US" dirty="0" err="1"/>
              <a:t>su’aalaha</a:t>
            </a:r>
            <a:r>
              <a:rPr lang="en-US" dirty="0"/>
              <a:t> </a:t>
            </a:r>
            <a:r>
              <a:rPr lang="en-US" dirty="0" err="1"/>
              <a:t>qaybta</a:t>
            </a:r>
            <a:r>
              <a:rPr lang="en-US" dirty="0"/>
              <a:t>  </a:t>
            </a:r>
            <a:r>
              <a:rPr lang="en-US" dirty="0" err="1"/>
              <a:t>ugu</a:t>
            </a:r>
            <a:r>
              <a:rPr lang="en-US" dirty="0"/>
              <a:t> </a:t>
            </a:r>
            <a:r>
              <a:rPr lang="en-US" dirty="0" err="1"/>
              <a:t>horeysaa</a:t>
            </a:r>
            <a:r>
              <a:rPr lang="en-US" dirty="0"/>
              <a:t> </a:t>
            </a:r>
            <a:r>
              <a:rPr lang="en-US" dirty="0" err="1"/>
              <a:t>waxay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buuxda</a:t>
            </a:r>
            <a:r>
              <a:rPr lang="en-US" dirty="0"/>
              <a:t> u </a:t>
            </a:r>
            <a:r>
              <a:rPr lang="en-US" dirty="0" err="1"/>
              <a:t>noqotay</a:t>
            </a:r>
            <a:r>
              <a:rPr lang="en-US" dirty="0"/>
              <a:t> “</a:t>
            </a:r>
            <a:r>
              <a:rPr lang="en-US" dirty="0" err="1"/>
              <a:t>Haa</a:t>
            </a:r>
            <a:r>
              <a:rPr lang="en-US" dirty="0"/>
              <a:t>”. </a:t>
            </a:r>
            <a:r>
              <a:rPr lang="en-US" dirty="0" err="1"/>
              <a:t>Marka</a:t>
            </a:r>
            <a:r>
              <a:rPr lang="en-US" dirty="0"/>
              <a:t> </a:t>
            </a:r>
            <a:r>
              <a:rPr lang="en-US" dirty="0" err="1"/>
              <a:t>laga</a:t>
            </a:r>
            <a:r>
              <a:rPr lang="en-US" dirty="0"/>
              <a:t> </a:t>
            </a:r>
            <a:r>
              <a:rPr lang="en-US" dirty="0" err="1"/>
              <a:t>reebo</a:t>
            </a:r>
            <a:r>
              <a:rPr lang="en-US" dirty="0"/>
              <a:t> </a:t>
            </a:r>
            <a:r>
              <a:rPr lang="en-US" dirty="0" err="1"/>
              <a:t>Hantidhawrka</a:t>
            </a:r>
            <a:r>
              <a:rPr lang="en-US" dirty="0"/>
              <a:t> </a:t>
            </a:r>
            <a:r>
              <a:rPr lang="en-US" dirty="0" err="1"/>
              <a:t>Guud</a:t>
            </a:r>
            <a:r>
              <a:rPr lang="en-US" dirty="0"/>
              <a:t>, </a:t>
            </a:r>
            <a:r>
              <a:rPr lang="en-US" dirty="0" err="1"/>
              <a:t>dhamaan</a:t>
            </a:r>
            <a:r>
              <a:rPr lang="en-US" dirty="0"/>
              <a:t> </a:t>
            </a:r>
            <a:r>
              <a:rPr lang="en-US" dirty="0" err="1"/>
              <a:t>Xafiisyada</a:t>
            </a:r>
            <a:r>
              <a:rPr lang="en-US" dirty="0"/>
              <a:t> kale </a:t>
            </a:r>
            <a:r>
              <a:rPr lang="en-US" dirty="0" err="1"/>
              <a:t>waxaa</a:t>
            </a:r>
            <a:r>
              <a:rPr lang="en-US" dirty="0"/>
              <a:t> </a:t>
            </a:r>
            <a:r>
              <a:rPr lang="en-US" dirty="0" err="1"/>
              <a:t>muuqatay</a:t>
            </a:r>
            <a:r>
              <a:rPr lang="en-US" dirty="0"/>
              <a:t> in loo </a:t>
            </a:r>
            <a:r>
              <a:rPr lang="en-US" dirty="0" err="1"/>
              <a:t>baahan</a:t>
            </a:r>
            <a:r>
              <a:rPr lang="en-US" dirty="0"/>
              <a:t> </a:t>
            </a:r>
            <a:r>
              <a:rPr lang="en-US" dirty="0" err="1"/>
              <a:t>yahay</a:t>
            </a:r>
            <a:r>
              <a:rPr lang="en-US" dirty="0"/>
              <a:t> in </a:t>
            </a:r>
            <a:r>
              <a:rPr lang="en-US" dirty="0" err="1"/>
              <a:t>waxlaga</a:t>
            </a:r>
            <a:r>
              <a:rPr lang="en-US" dirty="0"/>
              <a:t> </a:t>
            </a:r>
            <a:r>
              <a:rPr lang="en-US" dirty="0" err="1"/>
              <a:t>badelo</a:t>
            </a:r>
            <a:r>
              <a:rPr lang="en-US" dirty="0"/>
              <a:t> </a:t>
            </a:r>
            <a:r>
              <a:rPr lang="en-US" dirty="0" err="1"/>
              <a:t>amaa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cusub</a:t>
            </a:r>
            <a:r>
              <a:rPr lang="en-US" dirty="0"/>
              <a:t> loo </a:t>
            </a:r>
            <a:r>
              <a:rPr lang="en-US" dirty="0" err="1"/>
              <a:t>soo</a:t>
            </a:r>
            <a:r>
              <a:rPr lang="en-US" dirty="0"/>
              <a:t> </a:t>
            </a:r>
            <a:r>
              <a:rPr lang="en-US" dirty="0" err="1"/>
              <a:t>saaro</a:t>
            </a:r>
            <a:r>
              <a:rPr lang="en-US" dirty="0"/>
              <a:t> </a:t>
            </a:r>
            <a:r>
              <a:rPr lang="en-US" dirty="0" err="1"/>
              <a:t>Bayaanada</a:t>
            </a:r>
            <a:r>
              <a:rPr lang="en-US" dirty="0"/>
              <a:t> kala ah: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 err="1"/>
              <a:t>Bayaan</a:t>
            </a:r>
            <a:r>
              <a:rPr lang="en-US" dirty="0"/>
              <a:t> Tirsi 185/2011 </a:t>
            </a:r>
            <a:r>
              <a:rPr lang="en-US" dirty="0" err="1"/>
              <a:t>oo</a:t>
            </a:r>
            <a:r>
              <a:rPr lang="en-US" dirty="0"/>
              <a:t> ah </a:t>
            </a:r>
            <a:r>
              <a:rPr lang="en-US" dirty="0" err="1"/>
              <a:t>Bayaanka</a:t>
            </a:r>
            <a:r>
              <a:rPr lang="en-US" dirty="0"/>
              <a:t> </a:t>
            </a:r>
            <a:r>
              <a:rPr lang="en-US" dirty="0" err="1"/>
              <a:t>Xilka</a:t>
            </a:r>
            <a:r>
              <a:rPr lang="en-US" dirty="0"/>
              <a:t> </a:t>
            </a:r>
            <a:r>
              <a:rPr lang="en-US" dirty="0" err="1"/>
              <a:t>iyo</a:t>
            </a:r>
            <a:r>
              <a:rPr lang="en-US" dirty="0"/>
              <a:t> </a:t>
            </a:r>
            <a:r>
              <a:rPr lang="en-US" dirty="0" err="1"/>
              <a:t>Waajibaadka</a:t>
            </a:r>
            <a:r>
              <a:rPr lang="en-US" dirty="0"/>
              <a:t> </a:t>
            </a:r>
            <a:r>
              <a:rPr lang="en-US" dirty="0" err="1"/>
              <a:t>Golaha</a:t>
            </a:r>
            <a:r>
              <a:rPr lang="en-US" dirty="0"/>
              <a:t> </a:t>
            </a:r>
            <a:r>
              <a:rPr lang="en-US" dirty="0" err="1"/>
              <a:t>Hawl-Fulinta</a:t>
            </a:r>
            <a:r>
              <a:rPr lang="en-US" dirty="0"/>
              <a:t> </a:t>
            </a:r>
            <a:r>
              <a:rPr lang="en-US" dirty="0" err="1"/>
              <a:t>iyo</a:t>
            </a:r>
            <a:r>
              <a:rPr lang="en-US" dirty="0"/>
              <a:t> </a:t>
            </a:r>
            <a:r>
              <a:rPr lang="en-US" dirty="0" err="1"/>
              <a:t>Bayaan</a:t>
            </a:r>
            <a:r>
              <a:rPr lang="en-US" dirty="0"/>
              <a:t> </a:t>
            </a:r>
            <a:r>
              <a:rPr lang="en-US" dirty="0" err="1"/>
              <a:t>Tirsi</a:t>
            </a:r>
            <a:r>
              <a:rPr lang="en-US" dirty="0"/>
              <a:t> 209/2014, wax ka </a:t>
            </a:r>
            <a:r>
              <a:rPr lang="en-US" dirty="0" err="1"/>
              <a:t>badalka</a:t>
            </a:r>
            <a:r>
              <a:rPr lang="en-US" dirty="0"/>
              <a:t> 185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 err="1"/>
              <a:t>Bayaan</a:t>
            </a:r>
            <a:r>
              <a:rPr lang="en-US" dirty="0"/>
              <a:t> Tirsi 206/2013  </a:t>
            </a:r>
            <a:r>
              <a:rPr lang="en-US" dirty="0" err="1"/>
              <a:t>bayaanka</a:t>
            </a:r>
            <a:r>
              <a:rPr lang="en-US" dirty="0"/>
              <a:t> </a:t>
            </a:r>
            <a:r>
              <a:rPr lang="en-US" dirty="0" err="1"/>
              <a:t>Aas-aaska</a:t>
            </a:r>
            <a:r>
              <a:rPr lang="en-US" dirty="0"/>
              <a:t> </a:t>
            </a:r>
            <a:r>
              <a:rPr lang="en-US" dirty="0" err="1"/>
              <a:t>Maxakamadaha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84792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1467</TotalTime>
  <Words>1736</Words>
  <Application>Microsoft Office PowerPoint</Application>
  <PresentationFormat>Widescreen</PresentationFormat>
  <Paragraphs>189</Paragraphs>
  <Slides>34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9" baseType="lpstr">
      <vt:lpstr>Arial</vt:lpstr>
      <vt:lpstr>Calibri</vt:lpstr>
      <vt:lpstr>Calibri Light</vt:lpstr>
      <vt:lpstr>Wingdings</vt:lpstr>
      <vt:lpstr>Office Theme</vt:lpstr>
      <vt:lpstr>Nuxurka Warbixinta Daraasada Goldaloolooyinka Dhinaca Sharciga ee Ka Jira Shuruucda Dawlada Deegaanka Soomaalida  </vt:lpstr>
      <vt:lpstr>PowerPoint Presentation</vt:lpstr>
      <vt:lpstr>Ujeedada Daraasada</vt:lpstr>
      <vt:lpstr>PowerPoint Presentation</vt:lpstr>
      <vt:lpstr>I. Habka Loomaray Daraasada </vt:lpstr>
      <vt:lpstr>PowerPoint Presentation</vt:lpstr>
      <vt:lpstr>PowerPoint Presentation</vt:lpstr>
      <vt:lpstr>PowerPoint Presentation</vt:lpstr>
      <vt:lpstr>II. Gungaadhka Daraasada </vt:lpstr>
      <vt:lpstr>Qabyta labaad, su’aasha koowaad ee la xidhiidha golgaloolada Bayaanka Aas-aaska iyo Dastuurada waxaa lagu ogaaday in:</vt:lpstr>
      <vt:lpstr>Qodabada Dastuurka ee Lagu Balan Qaaday in Xeer Lagu Soo Saari Doono Faahfaahintooda</vt:lpstr>
      <vt:lpstr>Arimaha Qaabdhismeedka</vt:lpstr>
      <vt:lpstr>Bayaanka Aas-aaska Baarlamaanka iyo Bayaanka Federaalka</vt:lpstr>
      <vt:lpstr>Bayaanka Aas-aaska Maxakamada DDS iyo Bayaanka Aas-aaska Maxakamada Federaalka</vt:lpstr>
      <vt:lpstr>Bayaanka Aas-aaska Golaha Fulinta iyo Bayaanka Golaha Wasiirada Federaalka</vt:lpstr>
      <vt:lpstr>Tirada &amp; Xilalka Bayaanka 1263/2021 Fedraalka ee Cusub Ku Jira ee Bayaanka 185/2018 DDS Ka Maqan</vt:lpstr>
      <vt:lpstr>Iskaashiga Wasaaradaha Federaalka iyo Isgarabyaaca Xafiisyada DDS</vt:lpstr>
      <vt:lpstr>Eray Bixinta Haboon ee Bayaanada Federaalka &amp; Eray bixinta Khaldan ee Banaadada DDDS </vt:lpstr>
      <vt:lpstr>Xilka Is Khilaafsan ee Maamulka iyo Daryeelka Shuruucda DDS </vt:lpstr>
      <vt:lpstr>Xafiisyada Awooda ka Shaqaynta Maalgalinta  si khaldan Loo Wada Siiyay</vt:lpstr>
      <vt:lpstr>Xafiisyada Awooda Bixinta Shatiga Si Khaldan Loo Wada Siiyay</vt:lpstr>
      <vt:lpstr>Tirada Bayaanad, Xeernidaamiyeyaasha iyo Awaamiirta 1995-2023 ee Federaalka, Laba Deegaan iyo Addis -Ababa</vt:lpstr>
      <vt:lpstr>Tirada Bayaanada Deegaanka  20 Kii Sanee u Dambeeyay oo shan-shan sano isku raacsan</vt:lpstr>
      <vt:lpstr>Xeernidaamiyeyaasha Golaha Hawlfulinta ee Xaga Sanadka Ka Khaldan</vt:lpstr>
      <vt:lpstr>Awaamiirta Ka Soo Baxday Golaha Xildhibaanada ee Xaga Sanadka Ka Khaldan</vt:lpstr>
      <vt:lpstr>Awaamiirta Xafiiska Maaliyada Ka Soo Baxday ee Xaga Sanadka iyo Turjumaada Ka Khaldan</vt:lpstr>
      <vt:lpstr>Helitaanka Shuruucda ee Wakhtigan ee Website Ka Xafisska Cadaalada</vt:lpstr>
      <vt:lpstr>Xafiisyada Cabashada Ka Muujiyay Magacyada Xafiisyada ee uu Bayaanka 209/2014 Israacshay</vt:lpstr>
      <vt:lpstr>Isbadalka Lagu Sameeyay Magacyada Xafiisyada F.</vt:lpstr>
      <vt:lpstr>PowerPoint Presentation</vt:lpstr>
      <vt:lpstr>PowerPoint Presentation</vt:lpstr>
      <vt:lpstr>Talo Soo Jeedinta Daraasada</vt:lpstr>
      <vt:lpstr>PowerPoint Presentation</vt:lpstr>
      <vt:lpstr>DHAMAAD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Nuxurka Warbixinta Daraasada Goldaloolooyinka Dhinaca Sharciga ee Ka Jira Shuruucda Dawlada Deegaanka Soomaalida</dc:title>
  <dc:creator>hp</dc:creator>
  <cp:lastModifiedBy>pc</cp:lastModifiedBy>
  <cp:revision>99</cp:revision>
  <dcterms:created xsi:type="dcterms:W3CDTF">2023-06-21T16:08:13Z</dcterms:created>
  <dcterms:modified xsi:type="dcterms:W3CDTF">2024-06-26T22:06:11Z</dcterms:modified>
</cp:coreProperties>
</file>